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</p:sldMasterIdLst>
  <p:notesMasterIdLst>
    <p:notesMasterId r:id="rId15"/>
  </p:notesMasterIdLst>
  <p:sldIdLst>
    <p:sldId id="257" r:id="rId14"/>
    <p:sldId id="258" r:id="rId16"/>
    <p:sldId id="299" r:id="rId17"/>
    <p:sldId id="310" r:id="rId18"/>
    <p:sldId id="311" r:id="rId19"/>
    <p:sldId id="304" r:id="rId20"/>
    <p:sldId id="266" r:id="rId21"/>
    <p:sldId id="316" r:id="rId22"/>
    <p:sldId id="317" r:id="rId23"/>
    <p:sldId id="298" r:id="rId24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BC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32" y="60"/>
      </p:cViewPr>
      <p:guideLst>
        <p:guide orient="horz" pos="2114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C1FC-B7CD-4705-A494-DC2FF45D2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8356B3-60DA-4B07-A2A8-EA7AF390C3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AF67-648C-4A5D-A1D8-E17EE8BE18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EECA-72D4-489A-B527-3F0428B391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3FD74-4F08-4346-9683-7E9F45CA38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B09C2-97A2-45BE-9DCA-816945C2D2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B27B1-D50F-4D40-899B-B3796EDA56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754EB-3F29-4CCE-ACC1-60EF12A3BC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00C4-4C8C-433D-BB34-6877633F07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FA5B1-6566-4EF3-96FD-A94FD2BE19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D9407-581B-462D-9C1B-71DDB4C049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1739F-36EA-47A7-A6D5-06F492DB0D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42CF-C730-4121-BDD4-A3742D7A1C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F817-9EEF-4098-B39F-05CAA7968C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7D14F-0B20-4D36-87B3-BFCDBC7036F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26CAA-A43E-4164-A613-F0F8AA5105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43813-5E43-4DE7-91E1-8C0FA0D564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D789F-588F-43D9-8A66-5E6A8A8E28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990C8-B87A-4718-8159-9CF2334462C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14AAC-00BE-4204-B6CB-A569B58E6F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FF7A7-F47F-4E9F-A6EF-3A274D93E8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C094-959F-4FA9-9207-126A58263C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B0DE9-2A8D-436F-8E0B-BB234AC0368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3AD8D-1AA8-43CD-A981-20CB9C3635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A8CA-C8B4-4F39-8180-9FD9616FD5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40254-A00A-4EC5-ADAB-381EFDB934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4DCDF-D270-4C9D-A8ED-D756FB34A9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A34D-85DD-4618-98B3-6863041EE0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80F11-F2B8-4DCC-A96A-593518CEDB6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0BCF-A2D7-4308-B5CE-5DBEF394FE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06170-72E0-4592-98D7-158D42E1B7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63A6-FF84-45FE-8B0B-059DACD084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3A469-7AFE-4278-8922-2F0A59A1BE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955B8-724F-4464-A1AB-E09F79A667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0210-8C14-4D3B-966C-C20E2F7129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53F8-BBD7-4134-B228-032AD4B7C3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A290-2A39-4996-AF3D-166EDA662C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015C7-7155-47B2-9D46-2444820CB0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C0AF2-208A-499B-BDC5-D5EA97F308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A794-C94D-4357-9B46-C50BC3B825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61623-2FAC-4FFA-B13E-806A8F0660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BBC5-951D-4419-B0CB-EB5E487712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4C85C-3CE1-48C9-A83B-B2E819AA949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308A-21A5-4D93-95E1-D1B03B31BD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B70F-5BEB-4EC6-B26E-9063E2CD7CA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41997-6090-45D9-989B-33723B40FB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1EFA0-4AD3-4312-9A3F-C6B5AA70824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37CC4-9EE8-4A55-80DD-8F7BC104EE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8E9D-15DB-4E1B-A636-E4465F78E5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4F44-F256-4DD1-A079-C5437EC7B7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C1104-15BE-4FDA-84F4-CFA3A47B66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357FD-37CF-4514-A4FE-492D526DF2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3F79-2EC3-4B75-A6EF-ED03C7D05BC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7A403-0BCC-4A43-BB32-B438CB02DD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10D16-9C7F-4287-A4A2-B6855F4D16F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2BC9-6E96-4BCC-B93E-7D8F2A41F2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2F53-F104-473C-9385-19BB7E0CEE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D59D0-5514-49B2-BE53-199E40475F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C54C-5647-4571-9CBB-91E4380067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3374D-F8F4-4F92-8193-D61FCF420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B278E-67D6-4A8F-80C2-345E05FC70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ECB4-6881-487D-B977-938EB14F09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A7DE-EC01-42E0-A090-7401B36667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AB5D-DBFB-415D-AC2E-E0DD18319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EEC99-54E1-4EC2-8846-AE8EF317958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660-FE81-45B2-BD69-9783382F1E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2CD2-1196-4664-8836-18B9BB192E8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EE216-EE5B-4EB4-8D31-EBEC025985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44492-06C7-4B76-8D66-E24D10A713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A99CB-F386-4915-B14D-9C2C4C1F08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F739-B0BC-4414-99C3-40DA79AA58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BA36-02C0-4F29-8DE3-8B134C7BA3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420DB-9793-4420-B9AB-DD46494443D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771E3-3DA4-4BC0-A12C-E687A335B7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2EB1-6506-492C-82B3-B94B809D73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3ABBA-C16D-414A-B9E3-C92725664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DE593-B046-4815-9501-73F96CE535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4D477-C814-4541-A51B-89C10B0DCC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F265-56FE-4808-9393-079465B068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C69CB-1D44-41C9-895C-286DD3241A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1622-103B-4A2B-A541-6F4BC6E964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B4F3-D5CB-4B3E-8F9D-50874D5B82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0E63-3956-4838-BF8F-847C4C2C747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165D-E6D1-452C-9348-93F180199C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2F8E2-F933-44BA-A10C-DB3A8BDF243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85A3E-7CCA-4B74-A574-B885907C75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66589-31C6-4946-BE63-0709B6E5D41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DA0-63D8-4C89-AEB3-DA86F54E62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CB1A-E781-48A8-AED8-64768D7778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A7E56-EA4D-47CF-A927-2BDF437224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F06D-124D-4483-A457-0E7C67C8AF4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BE0B-D013-4E00-8318-67A3C0B591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8E47-AEAD-4BC8-9777-6744ED7E13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BED2D-0DD4-459A-BC71-902B3B5886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DD792-027E-46FD-B7B0-ABE539F932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D3F7E-F499-4E36-9803-244847A1C5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EFB-CC0F-4696-BF49-90F973CEAB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45A6-2C23-4363-8285-69DBCA7B8D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708FF-C4CC-4C4C-86CC-D3E44DCCE9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C7C27-4155-4F9B-B5EF-58475FC7E3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D5A88-BB15-4265-83D6-FDFF380C80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35A2E-6309-40F1-A605-0D793D867F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65DF8-600E-471C-A328-DF7AF5E32D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C397-928F-4970-8465-633702078E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DE56D-E0F3-405D-BEE5-6BFF05BAD2A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C80F0-AB2A-4819-8C8B-E1808E76D3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3DBEB-E625-4DEF-B1D6-369952A2786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A5CB3-FDE4-430D-8E96-F9A2CF185A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5AF-8C62-4F50-8B14-C99B6692F79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F82B-AAC1-427A-A0D2-1864D8819C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86598-0D15-4EBC-B52F-FF75899D6D0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A8B31-3433-4E95-AE6A-C071FB0975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DDA28-31D1-449C-82AE-FE3E7597BC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9024B-2582-4751-9AA3-76863DC3C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275AF-D76B-45CA-83D3-E829655C16A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0C557-9417-4B81-8894-CB724E3418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9D35-F735-4366-8E04-6C1D0E7B765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0A18-DB7A-4501-BFF5-A0F9C837E8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7F574-9D26-4C5E-93D6-7D58B7C104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4AC4-5CE7-4158-AF3D-B9CCEE1723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F7F25-C772-4808-A4C8-0E3CAD8825D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DF07-4B91-47C1-B843-3173F09533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A1DA-7EDC-4016-8644-C42F66D289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9ABCE-73ED-47B0-B768-AAD878296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2DA9-23BA-4DDC-8827-D97497DFED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F4B0B-F2AD-4BFA-BEB8-8CB2D2CA60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CBF7-6443-403C-805C-D0B32BCA3D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70148-257C-4CE5-96C9-CB614AADE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224F-911A-4BDE-8D92-E68D4AAE3E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F620C-0D7A-4967-8119-FADA01AC5D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2F79E-E999-4D6A-9CC9-09D04DF8735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CF28E-3D38-42B6-B257-D760AB3211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807F-8341-4F8F-B2D2-761520D2FC2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8FF00-44DD-4784-888E-112BF9FA56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3ABF0-6D72-4EE4-AD3F-2273AC6EEB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A68C-A723-456E-8E2D-DB65E08401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BFF7-5AEC-4661-8ECA-353B6D31C1F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C1937-6115-4010-8806-AF4A41332F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0D85E-51FD-47C9-B7B2-7843D87525A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8AE7-6984-40D9-86DA-F0EB421C59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89DD-A2DA-449C-A354-F0B2A025A65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2595-BF7D-4B56-A5E6-CC6A8EBCA0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4DE9-3C02-4C2A-A24D-B32A5BAC92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574F6-CCE5-4E96-9816-A706F33542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B8795-271F-4F75-9457-D683781B83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2A78-80CB-41FF-9952-D810AD9C90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C4AC7-F2DE-4B74-987B-BA9D544BA4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00F09-F689-4D9E-8816-636B8569DE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E4D58-A820-4DED-AD9D-B0DAA2EA53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2ABD-C7B6-40BC-A516-9EDB6C56E9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073A9-6D88-4AD8-B86A-C5566F07E3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AE636-8CC6-4A98-B8D1-0F8F947548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34D6-C1D7-455E-85B0-B528999E20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154D-23D8-4D6B-8157-4003C8C374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95F8-C903-49D3-AFC7-E3FEA8395A2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F61AE-80A4-442E-BD3F-66A6979475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FDD07-6DBF-45E9-9F2E-327B6C68F69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4FD6-1C3E-4838-A2FC-0DB482A7E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7995-96FE-47D3-9CC1-F33C0B9B97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627CF-1CC5-4702-B377-638728F9B8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925E0-2E59-425F-8C25-C3163E6F71B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4B267-2F9E-4505-B622-4CF6C6DB90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F1D0-A358-4081-BB4D-4C7EAC591A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4C529-031B-4071-AC97-672FF2449C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F4F3-A8ED-413A-A313-064055E0BE4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3656-6F4D-4A17-8C4D-38A12A5B35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1A537-957F-495C-AFB5-8FAEEFCB54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E7A87-1564-4781-BD6B-2204B74B0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F490C-86A4-4942-8CC6-1BE52C0005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8C3-2F69-4C51-870C-A640F0B33F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A014-CF7C-423A-A750-942CCFF6932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BC1A-3157-4013-89BD-7C8BB11E1F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17397-E5F5-4C96-AFB4-3A94CDCE04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F90D4-D80B-4F5D-A4CA-8D0B57F46B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B6510-BFB3-434F-8A90-7B67B8E229A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ACC4-8AE0-4ECA-AF49-E8F3C49370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31C8A-35F3-4E8F-ACB1-15736D094C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E0EB-7DE8-4F28-9CAA-7E268FA43D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444D-5E25-4603-AB3D-92BB9DDE35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7E7F1-CFE2-44E0-82BF-50EC7CE69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A6827-73C2-4905-A75F-D61B2E9574C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D7D9-88D1-47DD-ABD8-A7D8F18E8D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2D987-8BC9-45A5-A6E3-00A94B6C903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E7CFC-F841-4765-ADE8-A2A42B746E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78AC9-9EFB-486A-96DB-58A73F0AAA8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72F2-D298-457C-8BD5-BA35A0E28A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97FF-6906-49FE-B725-5E8B1D7FB0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4972-0104-45FC-BB83-BF98BEA965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A270-870D-4AB3-842B-D730EEC8FB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780D-3D91-4EB0-9E90-16DA2B9926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8EBD-EB14-4115-A07D-8C5296584C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CAA8-8515-4861-8D59-4C9448267D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C1DD-6EF7-4D77-9BF8-57BF7DAE30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3BE3A-B87E-4168-A004-78C4B514BC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254D-C720-4F75-966B-BAECFBC32E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D23CA-EBAA-4E00-A14E-0025145AE9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51B69-F9AC-49C1-94D6-3D528AE479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3F208-F7F1-4E13-ABF1-324110DEA2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C2FEA-3556-4094-B0A1-E8459E67C0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A315D-5DED-4DE3-AA95-EA7E8B329E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BC5FE-320F-40C6-A075-B92C0253CE9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5239-5333-4890-A7DB-4062CB5AB5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E7624-3158-439C-9A1A-952B62D8267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7FB0-D8ED-481D-AC80-A7734A1E7B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E61E-2C51-4949-8135-207DA2076A8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A4A31-9806-44EA-A18B-7EA441F3AE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A6-41F3-440C-8A4F-5E6C4CC10F9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B6A2-F1F9-4EBF-A9FF-78949B285E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A9FB0-D16F-4EA7-80FF-F8F7C69681B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60D04-3E27-43BD-B35E-F2A8189356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136F-0141-489B-9ABD-34024E0867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031AC-3C89-4449-AFE2-FADFF656B3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2022-98C9-4916-866C-67A454EAB81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79BB2-47CA-475E-B420-4407767A8E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D3F0F-9ADC-4E0C-8E83-E3D3F3FB62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C02-DA86-4B6B-AAC7-DD3F504142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114F-675F-48E2-9804-52BF97A47C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65F94-83FC-494F-BBA3-4C951C7F01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47E3A-98B5-4AB4-805A-7D5CF381AD8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D188-EE4A-426B-B673-C91A4D74BA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DB3F6-13D6-42D9-9465-B14C42D6511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54FBD-B90F-40C5-8DEC-0AB73F587F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E3D5-3B97-437F-AEF7-D6FACFA4C30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CA21D-C2A2-4125-9D73-8FBB9555E1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EE8A0-DE7B-46DF-8468-27D1F9EB8E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C46FB-EA8D-4EE6-90F1-329116EE84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69DDB-3EC5-480E-8D7F-85659EAB11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5D8B-4937-ACE4-B50EF67E66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F44A-C867-46E2-8AB1-67E6F1FE3A2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16711-FFAF-4EAC-9017-66EB0AEB0C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6CD1-31FC-4259-A7D2-6F95D2F776A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EF1D5-FDFA-4C9E-A9B9-2525D38DD1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77DB-42DF-455D-8675-A1ED6017600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05AD2-E3FD-40AA-8DDC-D708FEDB8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239D5-1423-4157-AB1A-41F8A33498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6FBD-452C-4B49-BF89-D07A44FC3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237FB-DCE2-4679-8EBE-89FBA1FA940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81FA9-CE06-431F-8E8C-D5768392D0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CF6E-0A5A-4B74-923C-AB8FC3AD2F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DC6F9-C6AC-4B6B-93E6-D64BFB64D9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060E9-BD60-4ED1-BE90-46FF3F9EEE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5B75D-D2E6-40F5-B21B-EB1B849A45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1787-0BDA-45C7-BDA0-BC49C77058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B340-C10A-4B5A-B977-22D7EF75A2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E0B9-D730-4F85-AAAA-431844A5FA4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03DE3-1078-45CA-82BC-16A5920271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5F05-2AC6-49C4-9CD7-9C2550931B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677A8-8B37-4D73-BBDB-E4C0311710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7870-B6B4-405C-934C-3D5071CB22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38BA0-8774-4197-9DAE-4535291ACC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2E109-4692-4EBD-9049-40F8F7BD7F6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2640-1235-4829-AC8D-E3908DE669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81D7-0093-4BE4-B2E8-869E41E5267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7CED-62B1-4702-8EBB-2D33A0F1F1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3ABE-C09E-4EC6-8CC3-17138DFF87B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3534B-6641-4F52-B64A-9CCBD5EA09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7693-1266-4F32-87A9-0BB5FF5A3C2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8CBE0-9DCC-4B2A-B750-0AB05D3D49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0F0-17E0-42B8-9337-5EE4464C11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8371-B9F6-44E1-B668-193C81A141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E70A3-0331-4F59-AA71-D24A0D0C212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7AD3-EF4E-4173-8FD9-1E5B995131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C11D3-D528-408C-804F-A2C62F6BDD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6F82-1582-4DCA-B750-5A779AF22E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6BBD2-AD75-4015-B95A-17E0F2A7C8A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F3B0E-D381-4C78-8724-67DD07B490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417D26-EDF2-4181-804C-938B4691CDE5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105CC6-271B-4270-B114-54BF87683FC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91368C-9A98-4064-865F-53606B4BD63C}" type="datetimeFigureOut">
              <a:rPr lang="zh-CN" altLang="en-US"/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C28EFE-1542-44A2-876B-BF3016937B3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F03E36-CE38-499F-9774-0D6502B5BCC9}" type="datetimeFigureOut">
              <a:rPr lang="zh-CN" altLang="en-US"/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5753044-D586-4741-AA3B-2B27E35F572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15179B-9ED1-4A86-9D49-AF4A07173905}" type="datetimeFigureOut">
              <a:rPr lang="zh-CN" altLang="en-US"/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D4BCE0-283F-4804-9AB2-DA73E251A0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39E3387-0EB5-43A9-9E75-230114D8A045}" type="datetimeFigureOut">
              <a:rPr lang="zh-CN" altLang="en-US"/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8F8132-E874-4C25-A55C-6B00567DB0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74A5DF-7E07-4E3D-B8CB-50BFDD6BF71A}" type="datetimeFigureOut">
              <a:rPr lang="zh-CN" altLang="en-US"/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47DD7A-D636-43DF-B727-FE3F20EC0B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8FAB5A-6E46-4F4B-9A14-B60E2A5ABB68}" type="datetimeFigureOut">
              <a:rPr lang="zh-CN" altLang="en-US"/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06B908-BA91-4492-A44F-970147B6077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B793DB7-5A3B-4F09-9951-01B773328CEF}" type="datetimeFigureOut">
              <a:rPr lang="zh-CN" altLang="en-US"/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4A522F-E649-470A-954F-68FF9FBAC9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C39311-CB55-43EC-85F8-240A1F1A2B3E}" type="datetimeFigureOut">
              <a:rPr lang="zh-CN" altLang="en-US"/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B5C497-EC6D-4A8F-BAF0-4F7B4E33371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9CD102-D4C2-417B-AD51-D06923964B97}" type="datetimeFigureOut">
              <a:rPr lang="zh-CN" altLang="en-US"/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A4740F-D19D-4AFF-AEF8-9144026C0E8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B96FE0-E21A-44A2-A6E1-9EFAD9283673}" type="datetimeFigureOut">
              <a:rPr lang="zh-CN" altLang="en-US"/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E7B087-46E9-4126-8D49-65F92FC3C9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18F7B-5CE7-4136-AAD1-E61CA99F1145}" type="datetimeFigureOut">
              <a:rPr lang="zh-CN" altLang="en-US"/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EF1B26-3E79-4815-B289-125658CFA50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2469146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4434135" y="1999367"/>
            <a:ext cx="6376106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科技专家资源共享平台</a:t>
            </a:r>
            <a:endParaRPr sz="4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需求建模</a:t>
            </a:r>
            <a:endParaRPr lang="zh-CN" altLang="en-US" sz="4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67" name="直接连接符 27"/>
          <p:cNvCxnSpPr>
            <a:cxnSpLocks noChangeShapeType="1"/>
          </p:cNvCxnSpPr>
          <p:nvPr/>
        </p:nvCxnSpPr>
        <p:spPr bwMode="auto">
          <a:xfrm>
            <a:off x="1336675" y="369888"/>
            <a:ext cx="0" cy="3111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4639945" y="3858260"/>
            <a:ext cx="4745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</a:pPr>
            <a:r>
              <a: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爆肝工程师的软工大组</a:t>
            </a:r>
            <a:endParaRPr sz="3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2469146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8035819" y="2352605"/>
            <a:ext cx="3822627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367" name="直接连接符 27"/>
          <p:cNvCxnSpPr>
            <a:cxnSpLocks noChangeShapeType="1"/>
          </p:cNvCxnSpPr>
          <p:nvPr/>
        </p:nvCxnSpPr>
        <p:spPr bwMode="auto">
          <a:xfrm>
            <a:off x="1336675" y="369888"/>
            <a:ext cx="0" cy="3111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平行四边形 4"/>
          <p:cNvSpPr>
            <a:spLocks noChangeArrowheads="1"/>
          </p:cNvSpPr>
          <p:nvPr/>
        </p:nvSpPr>
        <p:spPr bwMode="auto">
          <a:xfrm>
            <a:off x="6762750" y="342900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87" name="平行四边形 5"/>
          <p:cNvSpPr>
            <a:spLocks noChangeArrowheads="1"/>
          </p:cNvSpPr>
          <p:nvPr/>
        </p:nvSpPr>
        <p:spPr bwMode="auto">
          <a:xfrm flipV="1">
            <a:off x="6762750" y="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427" name="Rectangle 6"/>
          <p:cNvSpPr>
            <a:spLocks noChangeArrowheads="1"/>
          </p:cNvSpPr>
          <p:nvPr/>
        </p:nvSpPr>
        <p:spPr bwMode="auto">
          <a:xfrm>
            <a:off x="2291080" y="2328545"/>
            <a:ext cx="46101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结合业务，划分功能</a:t>
            </a:r>
            <a:endParaRPr 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24" name="矩形 9"/>
          <p:cNvSpPr>
            <a:spLocks noChangeArrowheads="1"/>
          </p:cNvSpPr>
          <p:nvPr/>
        </p:nvSpPr>
        <p:spPr bwMode="auto">
          <a:xfrm>
            <a:off x="776288" y="2328441"/>
            <a:ext cx="1328738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25" name="文本框 10"/>
          <p:cNvSpPr txBox="1">
            <a:spLocks noChangeArrowheads="1"/>
          </p:cNvSpPr>
          <p:nvPr/>
        </p:nvSpPr>
        <p:spPr bwMode="auto">
          <a:xfrm>
            <a:off x="952599" y="2373676"/>
            <a:ext cx="961988" cy="3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21" name="Rectangle 6"/>
          <p:cNvSpPr>
            <a:spLocks noChangeArrowheads="1"/>
          </p:cNvSpPr>
          <p:nvPr/>
        </p:nvSpPr>
        <p:spPr bwMode="auto">
          <a:xfrm>
            <a:off x="2291080" y="5471795"/>
            <a:ext cx="56038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确定参与者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，细化用例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8" name="矩形 16"/>
          <p:cNvSpPr>
            <a:spLocks noChangeArrowheads="1"/>
          </p:cNvSpPr>
          <p:nvPr/>
        </p:nvSpPr>
        <p:spPr bwMode="auto">
          <a:xfrm>
            <a:off x="776288" y="5504559"/>
            <a:ext cx="1328738" cy="488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19" name="文本框 17"/>
          <p:cNvSpPr txBox="1">
            <a:spLocks noChangeArrowheads="1"/>
          </p:cNvSpPr>
          <p:nvPr/>
        </p:nvSpPr>
        <p:spPr bwMode="auto">
          <a:xfrm>
            <a:off x="952599" y="5541539"/>
            <a:ext cx="961988" cy="3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2" name="文本框 37"/>
          <p:cNvSpPr txBox="1">
            <a:spLocks noChangeArrowheads="1"/>
          </p:cNvSpPr>
          <p:nvPr/>
        </p:nvSpPr>
        <p:spPr bwMode="auto">
          <a:xfrm>
            <a:off x="490538" y="669925"/>
            <a:ext cx="1432517" cy="64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sz="3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403" name="直接连接符 38"/>
          <p:cNvCxnSpPr>
            <a:cxnSpLocks noChangeShapeType="1"/>
          </p:cNvCxnSpPr>
          <p:nvPr/>
        </p:nvCxnSpPr>
        <p:spPr bwMode="auto">
          <a:xfrm>
            <a:off x="641350" y="1520825"/>
            <a:ext cx="2551113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文本框 36"/>
          <p:cNvSpPr txBox="1">
            <a:spLocks noChangeArrowheads="1"/>
          </p:cNvSpPr>
          <p:nvPr/>
        </p:nvSpPr>
        <p:spPr bwMode="auto">
          <a:xfrm>
            <a:off x="1018469" y="1169599"/>
            <a:ext cx="1432517" cy="40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219960" y="3333750"/>
            <a:ext cx="1815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信息检索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1922145" y="3371850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219960" y="3993515"/>
            <a:ext cx="1815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数据服务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矩形 16"/>
          <p:cNvSpPr>
            <a:spLocks noChangeArrowheads="1"/>
          </p:cNvSpPr>
          <p:nvPr/>
        </p:nvSpPr>
        <p:spPr bwMode="auto">
          <a:xfrm>
            <a:off x="1922145" y="4031615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244975" y="3355340"/>
            <a:ext cx="1815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账号管理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16"/>
          <p:cNvSpPr>
            <a:spLocks noChangeArrowheads="1"/>
          </p:cNvSpPr>
          <p:nvPr/>
        </p:nvSpPr>
        <p:spPr bwMode="auto">
          <a:xfrm>
            <a:off x="3947160" y="3393440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244975" y="4015105"/>
            <a:ext cx="1815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后台管理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矩形 16"/>
          <p:cNvSpPr>
            <a:spLocks noChangeArrowheads="1"/>
          </p:cNvSpPr>
          <p:nvPr/>
        </p:nvSpPr>
        <p:spPr bwMode="auto">
          <a:xfrm>
            <a:off x="3947160" y="4053205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219960" y="4598670"/>
            <a:ext cx="1815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收藏管理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8" name="矩形 16"/>
          <p:cNvSpPr>
            <a:spLocks noChangeArrowheads="1"/>
          </p:cNvSpPr>
          <p:nvPr/>
        </p:nvSpPr>
        <p:spPr bwMode="auto">
          <a:xfrm>
            <a:off x="1922145" y="4636770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4244975" y="4620260"/>
            <a:ext cx="20618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学者门户管理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0" name="矩形 16"/>
          <p:cNvSpPr>
            <a:spLocks noChangeArrowheads="1"/>
          </p:cNvSpPr>
          <p:nvPr/>
        </p:nvSpPr>
        <p:spPr bwMode="auto">
          <a:xfrm>
            <a:off x="3947160" y="4658360"/>
            <a:ext cx="297815" cy="3232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817880" y="424180"/>
            <a:ext cx="58013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结合业务，划分功能</a:t>
            </a:r>
            <a:endParaRPr 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椭圆 31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702" name="等腰三角形 32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903730" y="174371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信息检索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1162050" y="174371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03730" y="417957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账号管理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1162050" y="417957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4760" y="184467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26820" y="426910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787265" y="1844675"/>
            <a:ext cx="50920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用户检索所需科研成果、查找学者主页及相关信息平台提供多词条模糊查询，支持使用不同的关键词进行搜索，搜索到的资源可以进行查看或下载等其他操作。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87265" y="4269105"/>
            <a:ext cx="5092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用户使用平台提供的功能需要注册账号并登录，同时可以对账号的个人信息进行相应的修改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817880" y="424180"/>
            <a:ext cx="58013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结合业务，划分功能</a:t>
            </a:r>
            <a:endParaRPr 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椭圆 31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702" name="等腰三角形 32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903730" y="174371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数据服务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1162050" y="174371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03730" y="4109085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后台管理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1162050" y="4128135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4760" y="184467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26820" y="4217670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787265" y="1844675"/>
            <a:ext cx="52705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平台定期爬取新的文献信息，并根据得到的信息进行热点分析，构建学者关系网和研究趋势图，同时根据搜索和收藏记录针对每个用户进行个性化推荐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87265" y="4203065"/>
            <a:ext cx="5269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管理相关数据、验证学者身份信息等功能，主要由平台管理员完成。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817880" y="424180"/>
            <a:ext cx="58013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结合业务，划分功能</a:t>
            </a:r>
            <a:endParaRPr 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 typeface="Arial" panose="020B0604020202020204" pitchFamily="34" charset="0"/>
              <a:buNone/>
            </a:pP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椭圆 31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702" name="等腰三角形 32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903730" y="174371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收藏管理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1162050" y="174371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03730" y="3689985"/>
            <a:ext cx="27520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学者门户管理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1162050" y="3689985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4760" y="184467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26820" y="3779520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787265" y="1835150"/>
            <a:ext cx="5033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对于每个文献资源，提供讨论区便于进行社交活动，用户可以关注收藏学者或文献并进行相应的管理，提高工作效率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787265" y="3779520"/>
            <a:ext cx="50330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管理学者及其门户所需信息，</a:t>
            </a:r>
            <a:r>
              <a:rPr lang="en-US" altLang="zh-CN" sz="2400"/>
              <a:t>经过身份验证的用户可以拥有属于自己的门户主页，可以对主页的信息进行修改，并管理相应的科研成果，包括上传文献资料或增值有偿服务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5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6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矩形 6"/>
          <p:cNvSpPr>
            <a:spLocks noChangeArrowheads="1"/>
          </p:cNvSpPr>
          <p:nvPr/>
        </p:nvSpPr>
        <p:spPr bwMode="auto">
          <a:xfrm>
            <a:off x="817563" y="423863"/>
            <a:ext cx="2506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确定参与者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椭圆 31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702" name="等腰三角形 32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903730" y="174371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用户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矩形 16"/>
          <p:cNvSpPr>
            <a:spLocks noChangeArrowheads="1"/>
          </p:cNvSpPr>
          <p:nvPr/>
        </p:nvSpPr>
        <p:spPr bwMode="auto">
          <a:xfrm>
            <a:off x="1162050" y="174371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4760" y="184467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903730" y="2817495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专家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16"/>
          <p:cNvSpPr>
            <a:spLocks noChangeArrowheads="1"/>
          </p:cNvSpPr>
          <p:nvPr/>
        </p:nvSpPr>
        <p:spPr bwMode="auto">
          <a:xfrm>
            <a:off x="1162050" y="2817495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4760" y="2918460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903730" y="400304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平台管理员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162050" y="400304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54760" y="410400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903730" y="5105400"/>
            <a:ext cx="25844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时间</a:t>
            </a:r>
            <a:endParaRPr lang="zh-CN" altLang="en-US" sz="32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1162050" y="5105400"/>
            <a:ext cx="504825" cy="5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760" y="5206365"/>
            <a:ext cx="37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细化用例</a:t>
            </a:r>
            <a:endParaRPr lang="zh-CN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4" descr="User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812800"/>
            <a:ext cx="7411085" cy="6022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4888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细化用例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账号管理部分用例活动图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0" descr="注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078" y="1181418"/>
            <a:ext cx="4375785" cy="5323205"/>
          </a:xfrm>
          <a:prstGeom prst="rect">
            <a:avLst/>
          </a:prstGeom>
        </p:spPr>
      </p:pic>
      <p:pic>
        <p:nvPicPr>
          <p:cNvPr id="16" name="图片 16" descr="管理个人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93" y="928053"/>
            <a:ext cx="4465955" cy="5974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250" y="3295015"/>
            <a:ext cx="54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64225" y="2741295"/>
            <a:ext cx="46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管理个人信息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6412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细化用例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信息检索及收藏管理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部分用例活动图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3" name="图片 33" descr="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1570990"/>
            <a:ext cx="4603750" cy="4627880"/>
          </a:xfrm>
          <a:prstGeom prst="rect">
            <a:avLst/>
          </a:prstGeom>
        </p:spPr>
      </p:pic>
      <p:pic>
        <p:nvPicPr>
          <p:cNvPr id="36" name="图片 36" descr="收藏文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5" y="1101725"/>
            <a:ext cx="4646295" cy="57645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8135" y="3285490"/>
            <a:ext cx="384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检索信息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6985" y="3384550"/>
            <a:ext cx="483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收藏文献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d6ff25b9-0862-4ded-a8d0-8e74753aca2d}"/>
</p:tagLst>
</file>

<file path=ppt/theme/theme1.xml><?xml version="1.0" encoding="utf-8"?>
<a:theme xmlns:a="http://schemas.openxmlformats.org/drawingml/2006/main" name="1_Office 主题">
  <a:themeElements>
    <a:clrScheme name="自定义 7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B0F0"/>
      </a:accent1>
      <a:accent2>
        <a:srgbClr val="0070C0"/>
      </a:accent2>
      <a:accent3>
        <a:srgbClr val="297FD5"/>
      </a:accent3>
      <a:accent4>
        <a:srgbClr val="40404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宽屏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楷体</vt:lpstr>
      <vt:lpstr>Arial Unicode MS</vt:lpstr>
      <vt:lpstr>1_Office 主题</vt:lpstr>
      <vt:lpstr>3_Office 主题</vt:lpstr>
      <vt:lpstr>4_Office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https://800sucai.taobao.com/</dc:description>
  <dc:subject>哎呀小小草</dc:subject>
  <cp:category>https://800sucai.taobao.com/</cp:category>
  <cp:lastModifiedBy>Hestia</cp:lastModifiedBy>
  <cp:revision>236</cp:revision>
  <dcterms:created xsi:type="dcterms:W3CDTF">2015-08-12T02:06:00Z</dcterms:created>
  <dcterms:modified xsi:type="dcterms:W3CDTF">2019-03-18T00:12:44Z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