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4" y="548680"/>
            <a:ext cx="301302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吕经纬</cp:lastModifiedBy>
  <cp:revision>2</cp:revision>
  <dcterms:created xsi:type="dcterms:W3CDTF">2016-11-10T01:30:18Z</dcterms:created>
  <dcterms:modified xsi:type="dcterms:W3CDTF">2016-11-10T01:30:48Z</dcterms:modified>
</cp:coreProperties>
</file>