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3" r:id="rId4"/>
    <p:sldId id="265" r:id="rId5"/>
    <p:sldId id="266" r:id="rId6"/>
    <p:sldId id="294" r:id="rId7"/>
    <p:sldId id="295" r:id="rId8"/>
    <p:sldId id="296" r:id="rId9"/>
    <p:sldId id="297" r:id="rId10"/>
    <p:sldId id="299" r:id="rId11"/>
    <p:sldId id="300" r:id="rId12"/>
    <p:sldId id="298" r:id="rId13"/>
    <p:sldId id="301" r:id="rId14"/>
    <p:sldId id="302" r:id="rId15"/>
    <p:sldId id="303" r:id="rId16"/>
    <p:sldId id="304" r:id="rId17"/>
    <p:sldId id="306" r:id="rId18"/>
    <p:sldId id="307" r:id="rId19"/>
    <p:sldId id="305" r:id="rId20"/>
    <p:sldId id="308" r:id="rId21"/>
    <p:sldId id="309" r:id="rId22"/>
    <p:sldId id="310" r:id="rId23"/>
    <p:sldId id="258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1"/>
    <p:restoredTop sz="88754"/>
  </p:normalViewPr>
  <p:slideViewPr>
    <p:cSldViewPr snapToGrid="0">
      <p:cViewPr varScale="1">
        <p:scale>
          <a:sx n="67" d="100"/>
          <a:sy n="67" d="100"/>
        </p:scale>
        <p:origin x="1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 Du" userId="d30fdab9061b66e2" providerId="LiveId" clId="{AFC11C38-8D2F-0C45-9FE3-956D4CD11E0C}"/>
    <pc:docChg chg="undo custSel addSld delSld modSld sldOrd">
      <pc:chgData name="Cara Du" userId="d30fdab9061b66e2" providerId="LiveId" clId="{AFC11C38-8D2F-0C45-9FE3-956D4CD11E0C}" dt="2024-11-15T11:09:19.037" v="2524" actId="20577"/>
      <pc:docMkLst>
        <pc:docMk/>
      </pc:docMkLst>
      <pc:sldChg chg="modSp mod">
        <pc:chgData name="Cara Du" userId="d30fdab9061b66e2" providerId="LiveId" clId="{AFC11C38-8D2F-0C45-9FE3-956D4CD11E0C}" dt="2024-11-15T03:11:02.161" v="2195" actId="207"/>
        <pc:sldMkLst>
          <pc:docMk/>
          <pc:sldMk cId="1150907811" sldId="256"/>
        </pc:sldMkLst>
        <pc:spChg chg="mod">
          <ac:chgData name="Cara Du" userId="d30fdab9061b66e2" providerId="LiveId" clId="{AFC11C38-8D2F-0C45-9FE3-956D4CD11E0C}" dt="2024-11-15T03:11:02.161" v="2195" actId="207"/>
          <ac:spMkLst>
            <pc:docMk/>
            <pc:sldMk cId="1150907811" sldId="256"/>
            <ac:spMk id="2" creationId="{5A9BC4C0-4DEB-727A-971A-4DDDC4187B63}"/>
          </ac:spMkLst>
        </pc:spChg>
        <pc:spChg chg="mod">
          <ac:chgData name="Cara Du" userId="d30fdab9061b66e2" providerId="LiveId" clId="{AFC11C38-8D2F-0C45-9FE3-956D4CD11E0C}" dt="2024-11-15T03:10:32.697" v="2182" actId="1076"/>
          <ac:spMkLst>
            <pc:docMk/>
            <pc:sldMk cId="1150907811" sldId="256"/>
            <ac:spMk id="3" creationId="{B79139A7-19AC-72CC-B87D-3FF5F6F50E8E}"/>
          </ac:spMkLst>
        </pc:spChg>
      </pc:sldChg>
      <pc:sldChg chg="modSp mod">
        <pc:chgData name="Cara Du" userId="d30fdab9061b66e2" providerId="LiveId" clId="{AFC11C38-8D2F-0C45-9FE3-956D4CD11E0C}" dt="2024-11-15T03:11:09.369" v="2196" actId="2710"/>
        <pc:sldMkLst>
          <pc:docMk/>
          <pc:sldMk cId="1269600078" sldId="257"/>
        </pc:sldMkLst>
        <pc:spChg chg="mod">
          <ac:chgData name="Cara Du" userId="d30fdab9061b66e2" providerId="LiveId" clId="{AFC11C38-8D2F-0C45-9FE3-956D4CD11E0C}" dt="2024-11-15T03:11:09.369" v="2196" actId="2710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 modAnim">
        <pc:chgData name="Cara Du" userId="d30fdab9061b66e2" providerId="LiveId" clId="{AFC11C38-8D2F-0C45-9FE3-956D4CD11E0C}" dt="2024-11-15T03:15:15.210" v="2288" actId="20577"/>
        <pc:sldMkLst>
          <pc:docMk/>
          <pc:sldMk cId="1659180099" sldId="258"/>
        </pc:sldMkLst>
        <pc:spChg chg="mod">
          <ac:chgData name="Cara Du" userId="d30fdab9061b66e2" providerId="LiveId" clId="{AFC11C38-8D2F-0C45-9FE3-956D4CD11E0C}" dt="2024-11-15T03:15:15.210" v="2288" actId="20577"/>
          <ac:spMkLst>
            <pc:docMk/>
            <pc:sldMk cId="1659180099" sldId="258"/>
            <ac:spMk id="3" creationId="{33313D1A-7D66-724A-3785-C6947655118F}"/>
          </ac:spMkLst>
        </pc:spChg>
      </pc:sldChg>
      <pc:sldChg chg="modSp mod">
        <pc:chgData name="Cara Du" userId="d30fdab9061b66e2" providerId="LiveId" clId="{AFC11C38-8D2F-0C45-9FE3-956D4CD11E0C}" dt="2024-11-15T03:16:24.984" v="2358" actId="20577"/>
        <pc:sldMkLst>
          <pc:docMk/>
          <pc:sldMk cId="2097780202" sldId="259"/>
        </pc:sldMkLst>
        <pc:spChg chg="mod">
          <ac:chgData name="Cara Du" userId="d30fdab9061b66e2" providerId="LiveId" clId="{AFC11C38-8D2F-0C45-9FE3-956D4CD11E0C}" dt="2024-11-15T03:16:24.984" v="2358" actId="20577"/>
          <ac:spMkLst>
            <pc:docMk/>
            <pc:sldMk cId="2097780202" sldId="259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5:33.415" v="2312" actId="20577"/>
        <pc:sldMkLst>
          <pc:docMk/>
          <pc:sldMk cId="1517339010" sldId="260"/>
        </pc:sldMkLst>
        <pc:spChg chg="mod">
          <ac:chgData name="Cara Du" userId="d30fdab9061b66e2" providerId="LiveId" clId="{AFC11C38-8D2F-0C45-9FE3-956D4CD11E0C}" dt="2024-11-15T03:15:33.415" v="2312" actId="20577"/>
          <ac:spMkLst>
            <pc:docMk/>
            <pc:sldMk cId="1517339010" sldId="260"/>
            <ac:spMk id="3" creationId="{7CC6FBAA-6554-AF5E-58E9-96849D1A434D}"/>
          </ac:spMkLst>
        </pc:spChg>
      </pc:sldChg>
      <pc:sldChg chg="modSp mod modAnim">
        <pc:chgData name="Cara Du" userId="d30fdab9061b66e2" providerId="LiveId" clId="{AFC11C38-8D2F-0C45-9FE3-956D4CD11E0C}" dt="2024-11-15T03:16:16.151" v="2341"/>
        <pc:sldMkLst>
          <pc:docMk/>
          <pc:sldMk cId="1820561268" sldId="261"/>
        </pc:sldMkLst>
        <pc:spChg chg="mod">
          <ac:chgData name="Cara Du" userId="d30fdab9061b66e2" providerId="LiveId" clId="{AFC11C38-8D2F-0C45-9FE3-956D4CD11E0C}" dt="2024-11-15T03:15:46.413" v="2334" actId="20577"/>
          <ac:spMkLst>
            <pc:docMk/>
            <pc:sldMk cId="1820561268" sldId="261"/>
            <ac:spMk id="3" creationId="{7CC6FBAA-6554-AF5E-58E9-96849D1A434D}"/>
          </ac:spMkLst>
        </pc:spChg>
        <pc:spChg chg="mod">
          <ac:chgData name="Cara Du" userId="d30fdab9061b66e2" providerId="LiveId" clId="{AFC11C38-8D2F-0C45-9FE3-956D4CD11E0C}" dt="2024-11-15T03:16:11.835" v="2340" actId="207"/>
          <ac:spMkLst>
            <pc:docMk/>
            <pc:sldMk cId="1820561268" sldId="261"/>
            <ac:spMk id="4" creationId="{582E46CA-4127-CF7F-B00B-CDA6C262B11C}"/>
          </ac:spMkLst>
        </pc:spChg>
      </pc:sldChg>
      <pc:sldChg chg="modSp mod">
        <pc:chgData name="Cara Du" userId="d30fdab9061b66e2" providerId="LiveId" clId="{AFC11C38-8D2F-0C45-9FE3-956D4CD11E0C}" dt="2024-11-15T03:16:44.731" v="2363" actId="20577"/>
        <pc:sldMkLst>
          <pc:docMk/>
          <pc:sldMk cId="2837663033" sldId="262"/>
        </pc:sldMkLst>
        <pc:spChg chg="mod">
          <ac:chgData name="Cara Du" userId="d30fdab9061b66e2" providerId="LiveId" clId="{AFC11C38-8D2F-0C45-9FE3-956D4CD11E0C}" dt="2024-11-15T03:16:44.731" v="2363" actId="20577"/>
          <ac:spMkLst>
            <pc:docMk/>
            <pc:sldMk cId="2837663033" sldId="262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7:34.576" v="2419" actId="20577"/>
        <pc:sldMkLst>
          <pc:docMk/>
          <pc:sldMk cId="3226998064" sldId="263"/>
        </pc:sldMkLst>
        <pc:spChg chg="mod">
          <ac:chgData name="Cara Du" userId="d30fdab9061b66e2" providerId="LiveId" clId="{AFC11C38-8D2F-0C45-9FE3-956D4CD11E0C}" dt="2024-11-15T03:17:34.576" v="2419" actId="20577"/>
          <ac:spMkLst>
            <pc:docMk/>
            <pc:sldMk cId="3226998064" sldId="263"/>
            <ac:spMk id="3" creationId="{9084BCA4-22EF-2194-9D73-A89B3CA5AA9E}"/>
          </ac:spMkLst>
        </pc:spChg>
      </pc:sldChg>
      <pc:sldChg chg="modSp mod">
        <pc:chgData name="Cara Du" userId="d30fdab9061b66e2" providerId="LiveId" clId="{AFC11C38-8D2F-0C45-9FE3-956D4CD11E0C}" dt="2024-11-15T03:17:19.425" v="2397" actId="255"/>
        <pc:sldMkLst>
          <pc:docMk/>
          <pc:sldMk cId="3091540652" sldId="264"/>
        </pc:sldMkLst>
        <pc:spChg chg="mod">
          <ac:chgData name="Cara Du" userId="d30fdab9061b66e2" providerId="LiveId" clId="{AFC11C38-8D2F-0C45-9FE3-956D4CD11E0C}" dt="2024-11-15T03:17:19.425" v="2397" actId="255"/>
          <ac:spMkLst>
            <pc:docMk/>
            <pc:sldMk cId="3091540652" sldId="264"/>
            <ac:spMk id="4" creationId="{21A14326-E058-4480-05B9-321E71AA2490}"/>
          </ac:spMkLst>
        </pc:spChg>
      </pc:sldChg>
      <pc:sldChg chg="modSp mod">
        <pc:chgData name="Cara Du" userId="d30fdab9061b66e2" providerId="LiveId" clId="{AFC11C38-8D2F-0C45-9FE3-956D4CD11E0C}" dt="2024-11-15T11:09:07.734" v="2516" actId="20577"/>
        <pc:sldMkLst>
          <pc:docMk/>
          <pc:sldMk cId="806984919" sldId="266"/>
        </pc:sldMkLst>
        <pc:spChg chg="mod">
          <ac:chgData name="Cara Du" userId="d30fdab9061b66e2" providerId="LiveId" clId="{AFC11C38-8D2F-0C45-9FE3-956D4CD11E0C}" dt="2024-11-15T11:09:07.734" v="2516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11:09:19.037" v="2524" actId="20577"/>
        <pc:sldMkLst>
          <pc:docMk/>
          <pc:sldMk cId="1722298975" sldId="267"/>
        </pc:sldMkLst>
        <pc:spChg chg="mod">
          <ac:chgData name="Cara Du" userId="d30fdab9061b66e2" providerId="LiveId" clId="{AFC11C38-8D2F-0C45-9FE3-956D4CD11E0C}" dt="2024-11-15T11:09:19.037" v="2524" actId="20577"/>
          <ac:spMkLst>
            <pc:docMk/>
            <pc:sldMk cId="1722298975" sldId="267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7:56.373" v="2425" actId="20577"/>
        <pc:sldMkLst>
          <pc:docMk/>
          <pc:sldMk cId="461426593" sldId="268"/>
        </pc:sldMkLst>
        <pc:spChg chg="mod">
          <ac:chgData name="Cara Du" userId="d30fdab9061b66e2" providerId="LiveId" clId="{AFC11C38-8D2F-0C45-9FE3-956D4CD11E0C}" dt="2024-11-15T03:17:56.373" v="2425" actId="20577"/>
          <ac:spMkLst>
            <pc:docMk/>
            <pc:sldMk cId="461426593" sldId="268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17.403" v="2459" actId="2710"/>
        <pc:sldMkLst>
          <pc:docMk/>
          <pc:sldMk cId="986162984" sldId="271"/>
        </pc:sldMkLst>
        <pc:spChg chg="mod">
          <ac:chgData name="Cara Du" userId="d30fdab9061b66e2" providerId="LiveId" clId="{AFC11C38-8D2F-0C45-9FE3-956D4CD11E0C}" dt="2024-11-15T03:19:17.403" v="2459" actId="2710"/>
          <ac:spMkLst>
            <pc:docMk/>
            <pc:sldMk cId="986162984" sldId="271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18:50.745" v="2457" actId="207"/>
          <ac:spMkLst>
            <pc:docMk/>
            <pc:sldMk cId="986162984" sldId="271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01.717" v="2458"/>
        <pc:sldMkLst>
          <pc:docMk/>
          <pc:sldMk cId="1913352287" sldId="272"/>
        </pc:sldMkLst>
        <pc:spChg chg="mod">
          <ac:chgData name="Cara Du" userId="d30fdab9061b66e2" providerId="LiveId" clId="{AFC11C38-8D2F-0C45-9FE3-956D4CD11E0C}" dt="2024-11-15T03:19:01.717" v="2458"/>
          <ac:spMkLst>
            <pc:docMk/>
            <pc:sldMk cId="1913352287" sldId="272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48.518" v="2497" actId="20577"/>
        <pc:sldMkLst>
          <pc:docMk/>
          <pc:sldMk cId="630837304" sldId="281"/>
        </pc:sldMkLst>
        <pc:spChg chg="mod">
          <ac:chgData name="Cara Du" userId="d30fdab9061b66e2" providerId="LiveId" clId="{AFC11C38-8D2F-0C45-9FE3-956D4CD11E0C}" dt="2024-11-15T03:19:48.518" v="2497" actId="20577"/>
          <ac:spMkLst>
            <pc:docMk/>
            <pc:sldMk cId="630837304" sldId="281"/>
            <ac:spMk id="5" creationId="{3D928E04-D426-609E-594B-5ABF449C8DBB}"/>
          </ac:spMkLst>
        </pc:spChg>
      </pc:sldChg>
      <pc:sldChg chg="addSp delSp modSp mod">
        <pc:chgData name="Cara Du" userId="d30fdab9061b66e2" providerId="LiveId" clId="{AFC11C38-8D2F-0C45-9FE3-956D4CD11E0C}" dt="2024-11-15T03:20:00.980" v="2509" actId="20577"/>
        <pc:sldMkLst>
          <pc:docMk/>
          <pc:sldMk cId="2139232626" sldId="282"/>
        </pc:sldMkLst>
        <pc:spChg chg="mod">
          <ac:chgData name="Cara Du" userId="d30fdab9061b66e2" providerId="LiveId" clId="{AFC11C38-8D2F-0C45-9FE3-956D4CD11E0C}" dt="2024-11-15T01:48:50.019" v="113" actId="20577"/>
          <ac:spMkLst>
            <pc:docMk/>
            <pc:sldMk cId="2139232626" sldId="282"/>
            <ac:spMk id="2" creationId="{7E2A457D-39A9-3735-E599-58D7615D8452}"/>
          </ac:spMkLst>
        </pc:spChg>
        <pc:spChg chg="add del mod">
          <ac:chgData name="Cara Du" userId="d30fdab9061b66e2" providerId="LiveId" clId="{AFC11C38-8D2F-0C45-9FE3-956D4CD11E0C}" dt="2024-11-15T01:42:12.559" v="3" actId="767"/>
          <ac:spMkLst>
            <pc:docMk/>
            <pc:sldMk cId="2139232626" sldId="282"/>
            <ac:spMk id="3" creationId="{611475EB-252E-BE99-724E-248877C07BC4}"/>
          </ac:spMkLst>
        </pc:spChg>
        <pc:spChg chg="add del mod">
          <ac:chgData name="Cara Du" userId="d30fdab9061b66e2" providerId="LiveId" clId="{AFC11C38-8D2F-0C45-9FE3-956D4CD11E0C}" dt="2024-11-15T01:42:18.816" v="5"/>
          <ac:spMkLst>
            <pc:docMk/>
            <pc:sldMk cId="2139232626" sldId="282"/>
            <ac:spMk id="4" creationId="{03D7233E-FF2B-9513-39A5-EE27C161EA5B}"/>
          </ac:spMkLst>
        </pc:spChg>
        <pc:spChg chg="del mod">
          <ac:chgData name="Cara Du" userId="d30fdab9061b66e2" providerId="LiveId" clId="{AFC11C38-8D2F-0C45-9FE3-956D4CD11E0C}" dt="2024-11-15T01:42:25.998" v="6" actId="478"/>
          <ac:spMkLst>
            <pc:docMk/>
            <pc:sldMk cId="2139232626" sldId="282"/>
            <ac:spMk id="5" creationId="{3D928E04-D426-609E-594B-5ABF449C8DBB}"/>
          </ac:spMkLst>
        </pc:spChg>
        <pc:spChg chg="add mod">
          <ac:chgData name="Cara Du" userId="d30fdab9061b66e2" providerId="LiveId" clId="{AFC11C38-8D2F-0C45-9FE3-956D4CD11E0C}" dt="2024-11-15T03:20:00.980" v="2509" actId="20577"/>
          <ac:spMkLst>
            <pc:docMk/>
            <pc:sldMk cId="2139232626" sldId="282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1:48:06.357" v="32" actId="20577"/>
        <pc:sldMkLst>
          <pc:docMk/>
          <pc:sldMk cId="1287094420" sldId="283"/>
        </pc:sldMkLst>
        <pc:spChg chg="mod">
          <ac:chgData name="Cara Du" userId="d30fdab9061b66e2" providerId="LiveId" clId="{AFC11C38-8D2F-0C45-9FE3-956D4CD11E0C}" dt="2024-11-15T01:48:06.357" v="32" actId="20577"/>
          <ac:spMkLst>
            <pc:docMk/>
            <pc:sldMk cId="1287094420" sldId="283"/>
            <ac:spMk id="2" creationId="{BBE8DE70-6555-BD0E-2E9B-B079DF40392A}"/>
          </ac:spMkLst>
        </pc:spChg>
      </pc:sldChg>
      <pc:sldChg chg="modSp add mod">
        <pc:chgData name="Cara Du" userId="d30fdab9061b66e2" providerId="LiveId" clId="{AFC11C38-8D2F-0C45-9FE3-956D4CD11E0C}" dt="2024-11-15T02:00:34.017" v="521" actId="20577"/>
        <pc:sldMkLst>
          <pc:docMk/>
          <pc:sldMk cId="2246478004" sldId="284"/>
        </pc:sldMkLst>
        <pc:spChg chg="mod">
          <ac:chgData name="Cara Du" userId="d30fdab9061b66e2" providerId="LiveId" clId="{AFC11C38-8D2F-0C45-9FE3-956D4CD11E0C}" dt="2024-11-15T01:59:14.083" v="451" actId="20577"/>
          <ac:spMkLst>
            <pc:docMk/>
            <pc:sldMk cId="2246478004" sldId="284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00:34.017" v="521" actId="20577"/>
          <ac:spMkLst>
            <pc:docMk/>
            <pc:sldMk cId="2246478004" sldId="284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0:45.078" v="727" actId="27636"/>
        <pc:sldMkLst>
          <pc:docMk/>
          <pc:sldMk cId="1525986607" sldId="285"/>
        </pc:sldMkLst>
        <pc:spChg chg="mod">
          <ac:chgData name="Cara Du" userId="d30fdab9061b66e2" providerId="LiveId" clId="{AFC11C38-8D2F-0C45-9FE3-956D4CD11E0C}" dt="2024-11-15T02:01:01.139" v="542" actId="255"/>
          <ac:spMkLst>
            <pc:docMk/>
            <pc:sldMk cId="1525986607" sldId="285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10:45.078" v="727" actId="27636"/>
          <ac:spMkLst>
            <pc:docMk/>
            <pc:sldMk cId="1525986607" sldId="285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4:57.252" v="886" actId="20577"/>
        <pc:sldMkLst>
          <pc:docMk/>
          <pc:sldMk cId="4178705945" sldId="286"/>
        </pc:sldMkLst>
        <pc:spChg chg="mod">
          <ac:chgData name="Cara Du" userId="d30fdab9061b66e2" providerId="LiveId" clId="{AFC11C38-8D2F-0C45-9FE3-956D4CD11E0C}" dt="2024-11-15T02:14:57.252" v="886" actId="20577"/>
          <ac:spMkLst>
            <pc:docMk/>
            <pc:sldMk cId="4178705945" sldId="286"/>
            <ac:spMk id="6" creationId="{10788493-4178-C83C-ACCB-30009932CC41}"/>
          </ac:spMkLst>
        </pc:spChg>
      </pc:sldChg>
      <pc:sldChg chg="addSp delSp modSp add mod">
        <pc:chgData name="Cara Du" userId="d30fdab9061b66e2" providerId="LiveId" clId="{AFC11C38-8D2F-0C45-9FE3-956D4CD11E0C}" dt="2024-11-15T02:31:16.690" v="1239" actId="478"/>
        <pc:sldMkLst>
          <pc:docMk/>
          <pc:sldMk cId="2239333487" sldId="287"/>
        </pc:sldMkLst>
        <pc:spChg chg="mod">
          <ac:chgData name="Cara Du" userId="d30fdab9061b66e2" providerId="LiveId" clId="{AFC11C38-8D2F-0C45-9FE3-956D4CD11E0C}" dt="2024-11-15T02:20:02.310" v="911" actId="20577"/>
          <ac:spMkLst>
            <pc:docMk/>
            <pc:sldMk cId="2239333487" sldId="287"/>
            <ac:spMk id="2" creationId="{7E2A457D-39A9-3735-E599-58D7615D8452}"/>
          </ac:spMkLst>
        </pc:spChg>
        <pc:spChg chg="add mod">
          <ac:chgData name="Cara Du" userId="d30fdab9061b66e2" providerId="LiveId" clId="{AFC11C38-8D2F-0C45-9FE3-956D4CD11E0C}" dt="2024-11-15T02:30:25.902" v="1238" actId="14100"/>
          <ac:spMkLst>
            <pc:docMk/>
            <pc:sldMk cId="2239333487" sldId="287"/>
            <ac:spMk id="3" creationId="{7AC0F17D-C61F-64CF-0165-D49CCB4C5152}"/>
          </ac:spMkLst>
        </pc:spChg>
        <pc:spChg chg="add del mod">
          <ac:chgData name="Cara Du" userId="d30fdab9061b66e2" providerId="LiveId" clId="{AFC11C38-8D2F-0C45-9FE3-956D4CD11E0C}" dt="2024-11-15T02:31:16.690" v="1239" actId="478"/>
          <ac:spMkLst>
            <pc:docMk/>
            <pc:sldMk cId="2239333487" sldId="287"/>
            <ac:spMk id="4" creationId="{CCC93DBC-3A09-AF14-DB76-6D5CE6E3C44D}"/>
          </ac:spMkLst>
        </pc:spChg>
        <pc:spChg chg="mod">
          <ac:chgData name="Cara Du" userId="d30fdab9061b66e2" providerId="LiveId" clId="{AFC11C38-8D2F-0C45-9FE3-956D4CD11E0C}" dt="2024-11-15T02:30:23.572" v="1237" actId="14100"/>
          <ac:spMkLst>
            <pc:docMk/>
            <pc:sldMk cId="2239333487" sldId="287"/>
            <ac:spMk id="6" creationId="{10788493-4178-C83C-ACCB-30009932CC41}"/>
          </ac:spMkLst>
        </pc:spChg>
      </pc:sldChg>
      <pc:sldChg chg="delSp modSp add mod">
        <pc:chgData name="Cara Du" userId="d30fdab9061b66e2" providerId="LiveId" clId="{AFC11C38-8D2F-0C45-9FE3-956D4CD11E0C}" dt="2024-11-15T02:40:54.105" v="1618" actId="20577"/>
        <pc:sldMkLst>
          <pc:docMk/>
          <pc:sldMk cId="3316191358" sldId="288"/>
        </pc:sldMkLst>
        <pc:spChg chg="del">
          <ac:chgData name="Cara Du" userId="d30fdab9061b66e2" providerId="LiveId" clId="{AFC11C38-8D2F-0C45-9FE3-956D4CD11E0C}" dt="2024-11-15T02:31:23.177" v="1241" actId="478"/>
          <ac:spMkLst>
            <pc:docMk/>
            <pc:sldMk cId="3316191358" sldId="288"/>
            <ac:spMk id="3" creationId="{7AC0F17D-C61F-64CF-0165-D49CCB4C5152}"/>
          </ac:spMkLst>
        </pc:spChg>
        <pc:spChg chg="mod">
          <ac:chgData name="Cara Du" userId="d30fdab9061b66e2" providerId="LiveId" clId="{AFC11C38-8D2F-0C45-9FE3-956D4CD11E0C}" dt="2024-11-15T02:40:54.105" v="1618" actId="20577"/>
          <ac:spMkLst>
            <pc:docMk/>
            <pc:sldMk cId="3316191358" sldId="288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3:07:39.191" v="2181" actId="20577"/>
        <pc:sldMkLst>
          <pc:docMk/>
          <pc:sldMk cId="3606425361" sldId="289"/>
        </pc:sldMkLst>
        <pc:spChg chg="mod">
          <ac:chgData name="Cara Du" userId="d30fdab9061b66e2" providerId="LiveId" clId="{AFC11C38-8D2F-0C45-9FE3-956D4CD11E0C}" dt="2024-11-15T02:44:14.392" v="1639" actId="20577"/>
          <ac:spMkLst>
            <pc:docMk/>
            <pc:sldMk cId="3606425361" sldId="289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07:39.191" v="2181" actId="20577"/>
          <ac:spMkLst>
            <pc:docMk/>
            <pc:sldMk cId="3606425361" sldId="289"/>
            <ac:spMk id="6" creationId="{10788493-4178-C83C-ACCB-30009932CC41}"/>
          </ac:spMkLst>
        </pc:spChg>
      </pc:sldChg>
      <pc:sldChg chg="addSp delSp modSp add mod ord modAnim">
        <pc:chgData name="Cara Du" userId="d30fdab9061b66e2" providerId="LiveId" clId="{AFC11C38-8D2F-0C45-9FE3-956D4CD11E0C}" dt="2024-11-15T03:20:16.691" v="2511"/>
        <pc:sldMkLst>
          <pc:docMk/>
          <pc:sldMk cId="1057169500" sldId="290"/>
        </pc:sldMkLst>
        <pc:spChg chg="mod">
          <ac:chgData name="Cara Du" userId="d30fdab9061b66e2" providerId="LiveId" clId="{AFC11C38-8D2F-0C45-9FE3-956D4CD11E0C}" dt="2024-11-15T02:46:17.218" v="1660" actId="20577"/>
          <ac:spMkLst>
            <pc:docMk/>
            <pc:sldMk cId="1057169500" sldId="290"/>
            <ac:spMk id="2" creationId="{7E2A457D-39A9-3735-E599-58D7615D8452}"/>
          </ac:spMkLst>
        </pc:spChg>
        <pc:spChg chg="del mod">
          <ac:chgData name="Cara Du" userId="d30fdab9061b66e2" providerId="LiveId" clId="{AFC11C38-8D2F-0C45-9FE3-956D4CD11E0C}" dt="2024-11-15T02:52:16.871" v="1841" actId="478"/>
          <ac:spMkLst>
            <pc:docMk/>
            <pc:sldMk cId="1057169500" sldId="290"/>
            <ac:spMk id="3" creationId="{7AC0F17D-C61F-64CF-0165-D49CCB4C5152}"/>
          </ac:spMkLst>
        </pc:spChg>
        <pc:spChg chg="add mod">
          <ac:chgData name="Cara Du" userId="d30fdab9061b66e2" providerId="LiveId" clId="{AFC11C38-8D2F-0C45-9FE3-956D4CD11E0C}" dt="2024-11-15T03:20:13.174" v="2510" actId="1076"/>
          <ac:spMkLst>
            <pc:docMk/>
            <pc:sldMk cId="1057169500" sldId="290"/>
            <ac:spMk id="5" creationId="{755E864B-9D04-7525-C4C6-04946F2319C0}"/>
          </ac:spMkLst>
        </pc:spChg>
        <pc:spChg chg="mod">
          <ac:chgData name="Cara Du" userId="d30fdab9061b66e2" providerId="LiveId" clId="{AFC11C38-8D2F-0C45-9FE3-956D4CD11E0C}" dt="2024-11-15T02:55:29.753" v="1995"/>
          <ac:spMkLst>
            <pc:docMk/>
            <pc:sldMk cId="1057169500" sldId="290"/>
            <ac:spMk id="6" creationId="{10788493-4178-C83C-ACCB-30009932CC41}"/>
          </ac:spMkLst>
        </pc:spChg>
        <pc:picChg chg="add del mod">
          <ac:chgData name="Cara Du" userId="d30fdab9061b66e2" providerId="LiveId" clId="{AFC11C38-8D2F-0C45-9FE3-956D4CD11E0C}" dt="2024-11-15T02:55:41.437" v="1996" actId="478"/>
          <ac:picMkLst>
            <pc:docMk/>
            <pc:sldMk cId="1057169500" sldId="290"/>
            <ac:picMk id="4" creationId="{0F9C03E4-8431-36D6-D041-6FA0085D97FA}"/>
          </ac:picMkLst>
        </pc:picChg>
      </pc:sldChg>
      <pc:sldChg chg="add del">
        <pc:chgData name="Cara Du" userId="d30fdab9061b66e2" providerId="LiveId" clId="{AFC11C38-8D2F-0C45-9FE3-956D4CD11E0C}" dt="2024-11-15T03:12:20.029" v="2235" actId="2696"/>
        <pc:sldMkLst>
          <pc:docMk/>
          <pc:sldMk cId="2986188332" sldId="291"/>
        </pc:sldMkLst>
      </pc:sldChg>
      <pc:sldChg chg="modSp add mod">
        <pc:chgData name="Cara Du" userId="d30fdab9061b66e2" providerId="LiveId" clId="{AFC11C38-8D2F-0C45-9FE3-956D4CD11E0C}" dt="2024-11-15T03:15:20.907" v="2289"/>
        <pc:sldMkLst>
          <pc:docMk/>
          <pc:sldMk cId="1366500123" sldId="292"/>
        </pc:sldMkLst>
        <pc:spChg chg="mod">
          <ac:chgData name="Cara Du" userId="d30fdab9061b66e2" providerId="LiveId" clId="{AFC11C38-8D2F-0C45-9FE3-956D4CD11E0C}" dt="2024-11-15T03:15:20.907" v="2289"/>
          <ac:spMkLst>
            <pc:docMk/>
            <pc:sldMk cId="1366500123" sldId="292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0FE0FC7A-D7DA-FE4F-9C50-E4B21A528C62}"/>
    <pc:docChg chg="undo custSel addSld delSld modSld sldOrd">
      <pc:chgData name="Cara Du" userId="d30fdab9061b66e2" providerId="LiveId" clId="{0FE0FC7A-D7DA-FE4F-9C50-E4B21A528C62}" dt="2024-11-22T02:41:02.492" v="4440" actId="20577"/>
      <pc:docMkLst>
        <pc:docMk/>
      </pc:docMkLst>
      <pc:sldChg chg="modSp mod">
        <pc:chgData name="Cara Du" userId="d30fdab9061b66e2" providerId="LiveId" clId="{0FE0FC7A-D7DA-FE4F-9C50-E4B21A528C62}" dt="2024-11-21T13:52:36.400" v="440" actId="20577"/>
        <pc:sldMkLst>
          <pc:docMk/>
          <pc:sldMk cId="1269600078" sldId="257"/>
        </pc:sldMkLst>
        <pc:spChg chg="mod">
          <ac:chgData name="Cara Du" userId="d30fdab9061b66e2" providerId="LiveId" clId="{0FE0FC7A-D7DA-FE4F-9C50-E4B21A528C62}" dt="2024-11-21T13:52:36.400" v="440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modSp add mod">
        <pc:chgData name="Cara Du" userId="d30fdab9061b66e2" providerId="LiveId" clId="{0FE0FC7A-D7DA-FE4F-9C50-E4B21A528C62}" dt="2024-11-22T02:41:02.492" v="4440" actId="20577"/>
        <pc:sldMkLst>
          <pc:docMk/>
          <pc:sldMk cId="1072181503" sldId="258"/>
        </pc:sldMkLst>
        <pc:spChg chg="mod">
          <ac:chgData name="Cara Du" userId="d30fdab9061b66e2" providerId="LiveId" clId="{0FE0FC7A-D7DA-FE4F-9C50-E4B21A528C62}" dt="2024-11-22T02:39:08.370" v="4258" actId="20577"/>
          <ac:spMkLst>
            <pc:docMk/>
            <pc:sldMk cId="1072181503" sldId="258"/>
            <ac:spMk id="2" creationId="{DD18784F-2BED-2B85-8174-5F7EB41CFDF2}"/>
          </ac:spMkLst>
        </pc:spChg>
        <pc:spChg chg="mod">
          <ac:chgData name="Cara Du" userId="d30fdab9061b66e2" providerId="LiveId" clId="{0FE0FC7A-D7DA-FE4F-9C50-E4B21A528C62}" dt="2024-11-22T02:41:02.492" v="4440" actId="20577"/>
          <ac:spMkLst>
            <pc:docMk/>
            <pc:sldMk cId="1072181503" sldId="258"/>
            <ac:spMk id="3" creationId="{33313D1A-7D66-724A-3785-C6947655118F}"/>
          </ac:spMkLst>
        </pc:spChg>
      </pc:sldChg>
      <pc:sldChg chg="del ord">
        <pc:chgData name="Cara Du" userId="d30fdab9061b66e2" providerId="LiveId" clId="{0FE0FC7A-D7DA-FE4F-9C50-E4B21A528C62}" dt="2024-11-22T02:38:57.875" v="4226" actId="2696"/>
        <pc:sldMkLst>
          <pc:docMk/>
          <pc:sldMk cId="1659180099" sldId="258"/>
        </pc:sldMkLst>
      </pc:sldChg>
      <pc:sldChg chg="del">
        <pc:chgData name="Cara Du" userId="d30fdab9061b66e2" providerId="LiveId" clId="{0FE0FC7A-D7DA-FE4F-9C50-E4B21A528C62}" dt="2024-11-21T13:54:06.398" v="593" actId="2696"/>
        <pc:sldMkLst>
          <pc:docMk/>
          <pc:sldMk cId="2097780202" sldId="259"/>
        </pc:sldMkLst>
      </pc:sldChg>
      <pc:sldChg chg="del">
        <pc:chgData name="Cara Du" userId="d30fdab9061b66e2" providerId="LiveId" clId="{0FE0FC7A-D7DA-FE4F-9C50-E4B21A528C62}" dt="2024-11-21T13:54:05.043" v="591" actId="2696"/>
        <pc:sldMkLst>
          <pc:docMk/>
          <pc:sldMk cId="1517339010" sldId="260"/>
        </pc:sldMkLst>
      </pc:sldChg>
      <pc:sldChg chg="del">
        <pc:chgData name="Cara Du" userId="d30fdab9061b66e2" providerId="LiveId" clId="{0FE0FC7A-D7DA-FE4F-9C50-E4B21A528C62}" dt="2024-11-21T13:54:05.521" v="592" actId="2696"/>
        <pc:sldMkLst>
          <pc:docMk/>
          <pc:sldMk cId="1820561268" sldId="261"/>
        </pc:sldMkLst>
      </pc:sldChg>
      <pc:sldChg chg="del">
        <pc:chgData name="Cara Du" userId="d30fdab9061b66e2" providerId="LiveId" clId="{0FE0FC7A-D7DA-FE4F-9C50-E4B21A528C62}" dt="2024-11-21T13:54:06.906" v="594" actId="2696"/>
        <pc:sldMkLst>
          <pc:docMk/>
          <pc:sldMk cId="2837663033" sldId="262"/>
        </pc:sldMkLst>
      </pc:sldChg>
      <pc:sldChg chg="del">
        <pc:chgData name="Cara Du" userId="d30fdab9061b66e2" providerId="LiveId" clId="{0FE0FC7A-D7DA-FE4F-9C50-E4B21A528C62}" dt="2024-11-21T13:54:09.884" v="596" actId="2696"/>
        <pc:sldMkLst>
          <pc:docMk/>
          <pc:sldMk cId="3226998064" sldId="263"/>
        </pc:sldMkLst>
      </pc:sldChg>
      <pc:sldChg chg="del">
        <pc:chgData name="Cara Du" userId="d30fdab9061b66e2" providerId="LiveId" clId="{0FE0FC7A-D7DA-FE4F-9C50-E4B21A528C62}" dt="2024-11-21T13:54:08.350" v="595" actId="2696"/>
        <pc:sldMkLst>
          <pc:docMk/>
          <pc:sldMk cId="3091540652" sldId="264"/>
        </pc:sldMkLst>
      </pc:sldChg>
      <pc:sldChg chg="addSp delSp modSp mod modAnim modNotesTx">
        <pc:chgData name="Cara Du" userId="d30fdab9061b66e2" providerId="LiveId" clId="{0FE0FC7A-D7DA-FE4F-9C50-E4B21A528C62}" dt="2024-11-21T13:59:39.406" v="865" actId="20577"/>
        <pc:sldMkLst>
          <pc:docMk/>
          <pc:sldMk cId="1176819384" sldId="265"/>
        </pc:sldMkLst>
        <pc:spChg chg="mod">
          <ac:chgData name="Cara Du" userId="d30fdab9061b66e2" providerId="LiveId" clId="{0FE0FC7A-D7DA-FE4F-9C50-E4B21A528C62}" dt="2024-11-21T13:54:18.111" v="611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3:56:24.816" v="757" actId="255"/>
          <ac:spMkLst>
            <pc:docMk/>
            <pc:sldMk cId="1176819384" sldId="265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3:56:48.123" v="778" actId="20577"/>
          <ac:spMkLst>
            <pc:docMk/>
            <pc:sldMk cId="1176819384" sldId="265"/>
            <ac:spMk id="10" creationId="{410D0272-1FF7-922D-6394-B6E1513DD012}"/>
          </ac:spMkLst>
        </pc:spChg>
        <pc:grpChg chg="del">
          <ac:chgData name="Cara Du" userId="d30fdab9061b66e2" providerId="LiveId" clId="{0FE0FC7A-D7DA-FE4F-9C50-E4B21A528C62}" dt="2024-11-21T13:54:25.933" v="612" actId="478"/>
          <ac:grpSpMkLst>
            <pc:docMk/>
            <pc:sldMk cId="1176819384" sldId="265"/>
            <ac:grpSpMk id="18" creationId="{14D62B65-DB52-0C92-CFC3-2C5B3EAE0ABE}"/>
          </ac:grpSpMkLst>
        </pc:grpChg>
        <pc:grpChg chg="del">
          <ac:chgData name="Cara Du" userId="d30fdab9061b66e2" providerId="LiveId" clId="{0FE0FC7A-D7DA-FE4F-9C50-E4B21A528C62}" dt="2024-11-21T13:54:26.923" v="613" actId="478"/>
          <ac:grpSpMkLst>
            <pc:docMk/>
            <pc:sldMk cId="1176819384" sldId="265"/>
            <ac:grpSpMk id="21" creationId="{D32AEB59-8BC6-5F92-D681-5DB43DB7B22C}"/>
          </ac:grpSpMkLst>
        </pc:grpChg>
        <pc:graphicFrameChg chg="add mod modGraphic">
          <ac:chgData name="Cara Du" userId="d30fdab9061b66e2" providerId="LiveId" clId="{0FE0FC7A-D7DA-FE4F-9C50-E4B21A528C62}" dt="2024-11-21T13:58:37.611" v="826" actId="1076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0FE0FC7A-D7DA-FE4F-9C50-E4B21A528C62}" dt="2024-11-21T14:08:08.829" v="1085" actId="20577"/>
        <pc:sldMkLst>
          <pc:docMk/>
          <pc:sldMk cId="806984919" sldId="266"/>
        </pc:sldMkLst>
        <pc:spChg chg="mod">
          <ac:chgData name="Cara Du" userId="d30fdab9061b66e2" providerId="LiveId" clId="{0FE0FC7A-D7DA-FE4F-9C50-E4B21A528C62}" dt="2024-11-21T14:00:08.345" v="882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08:08.829" v="1085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del">
        <pc:chgData name="Cara Du" userId="d30fdab9061b66e2" providerId="LiveId" clId="{0FE0FC7A-D7DA-FE4F-9C50-E4B21A528C62}" dt="2024-11-21T14:13:07.544" v="1371" actId="2696"/>
        <pc:sldMkLst>
          <pc:docMk/>
          <pc:sldMk cId="1722298975" sldId="267"/>
        </pc:sldMkLst>
      </pc:sldChg>
      <pc:sldChg chg="del">
        <pc:chgData name="Cara Du" userId="d30fdab9061b66e2" providerId="LiveId" clId="{0FE0FC7A-D7DA-FE4F-9C50-E4B21A528C62}" dt="2024-11-21T14:13:07.215" v="1366" actId="2696"/>
        <pc:sldMkLst>
          <pc:docMk/>
          <pc:sldMk cId="461426593" sldId="268"/>
        </pc:sldMkLst>
      </pc:sldChg>
      <pc:sldChg chg="del">
        <pc:chgData name="Cara Du" userId="d30fdab9061b66e2" providerId="LiveId" clId="{0FE0FC7A-D7DA-FE4F-9C50-E4B21A528C62}" dt="2024-11-21T14:13:08.473" v="1387" actId="2696"/>
        <pc:sldMkLst>
          <pc:docMk/>
          <pc:sldMk cId="994286569" sldId="270"/>
        </pc:sldMkLst>
      </pc:sldChg>
      <pc:sldChg chg="del">
        <pc:chgData name="Cara Du" userId="d30fdab9061b66e2" providerId="LiveId" clId="{0FE0FC7A-D7DA-FE4F-9C50-E4B21A528C62}" dt="2024-11-21T14:13:07.428" v="1369" actId="2696"/>
        <pc:sldMkLst>
          <pc:docMk/>
          <pc:sldMk cId="986162984" sldId="271"/>
        </pc:sldMkLst>
      </pc:sldChg>
      <pc:sldChg chg="del">
        <pc:chgData name="Cara Du" userId="d30fdab9061b66e2" providerId="LiveId" clId="{0FE0FC7A-D7DA-FE4F-9C50-E4B21A528C62}" dt="2024-11-21T14:13:07.527" v="1370" actId="2696"/>
        <pc:sldMkLst>
          <pc:docMk/>
          <pc:sldMk cId="1913352287" sldId="272"/>
        </pc:sldMkLst>
      </pc:sldChg>
      <pc:sldChg chg="del">
        <pc:chgData name="Cara Du" userId="d30fdab9061b66e2" providerId="LiveId" clId="{0FE0FC7A-D7DA-FE4F-9C50-E4B21A528C62}" dt="2024-11-21T14:13:08.160" v="1379" actId="2696"/>
        <pc:sldMkLst>
          <pc:docMk/>
          <pc:sldMk cId="2736863549" sldId="273"/>
        </pc:sldMkLst>
      </pc:sldChg>
      <pc:sldChg chg="del">
        <pc:chgData name="Cara Du" userId="d30fdab9061b66e2" providerId="LiveId" clId="{0FE0FC7A-D7DA-FE4F-9C50-E4B21A528C62}" dt="2024-11-21T14:13:07.220" v="1367" actId="2696"/>
        <pc:sldMkLst>
          <pc:docMk/>
          <pc:sldMk cId="2342383903" sldId="274"/>
        </pc:sldMkLst>
      </pc:sldChg>
      <pc:sldChg chg="del">
        <pc:chgData name="Cara Du" userId="d30fdab9061b66e2" providerId="LiveId" clId="{0FE0FC7A-D7DA-FE4F-9C50-E4B21A528C62}" dt="2024-11-21T14:13:07.928" v="1376" actId="2696"/>
        <pc:sldMkLst>
          <pc:docMk/>
          <pc:sldMk cId="3147728570" sldId="275"/>
        </pc:sldMkLst>
      </pc:sldChg>
      <pc:sldChg chg="del">
        <pc:chgData name="Cara Du" userId="d30fdab9061b66e2" providerId="LiveId" clId="{0FE0FC7A-D7DA-FE4F-9C50-E4B21A528C62}" dt="2024-11-21T14:13:07.884" v="1375" actId="2696"/>
        <pc:sldMkLst>
          <pc:docMk/>
          <pc:sldMk cId="3616899265" sldId="276"/>
        </pc:sldMkLst>
      </pc:sldChg>
      <pc:sldChg chg="del">
        <pc:chgData name="Cara Du" userId="d30fdab9061b66e2" providerId="LiveId" clId="{0FE0FC7A-D7DA-FE4F-9C50-E4B21A528C62}" dt="2024-11-21T14:13:08.443" v="1385" actId="2696"/>
        <pc:sldMkLst>
          <pc:docMk/>
          <pc:sldMk cId="1963575806" sldId="277"/>
        </pc:sldMkLst>
      </pc:sldChg>
      <pc:sldChg chg="del">
        <pc:chgData name="Cara Du" userId="d30fdab9061b66e2" providerId="LiveId" clId="{0FE0FC7A-D7DA-FE4F-9C50-E4B21A528C62}" dt="2024-11-21T14:13:07.649" v="1372" actId="2696"/>
        <pc:sldMkLst>
          <pc:docMk/>
          <pc:sldMk cId="797645045" sldId="278"/>
        </pc:sldMkLst>
      </pc:sldChg>
      <pc:sldChg chg="del">
        <pc:chgData name="Cara Du" userId="d30fdab9061b66e2" providerId="LiveId" clId="{0FE0FC7A-D7DA-FE4F-9C50-E4B21A528C62}" dt="2024-11-21T14:13:08.444" v="1386" actId="2696"/>
        <pc:sldMkLst>
          <pc:docMk/>
          <pc:sldMk cId="997147006" sldId="279"/>
        </pc:sldMkLst>
      </pc:sldChg>
      <pc:sldChg chg="del">
        <pc:chgData name="Cara Du" userId="d30fdab9061b66e2" providerId="LiveId" clId="{0FE0FC7A-D7DA-FE4F-9C50-E4B21A528C62}" dt="2024-11-21T14:13:08.011" v="1377" actId="2696"/>
        <pc:sldMkLst>
          <pc:docMk/>
          <pc:sldMk cId="3845682591" sldId="280"/>
        </pc:sldMkLst>
      </pc:sldChg>
      <pc:sldChg chg="del">
        <pc:chgData name="Cara Du" userId="d30fdab9061b66e2" providerId="LiveId" clId="{0FE0FC7A-D7DA-FE4F-9C50-E4B21A528C62}" dt="2024-11-21T14:13:08.012" v="1378" actId="2696"/>
        <pc:sldMkLst>
          <pc:docMk/>
          <pc:sldMk cId="630837304" sldId="281"/>
        </pc:sldMkLst>
      </pc:sldChg>
      <pc:sldChg chg="del">
        <pc:chgData name="Cara Du" userId="d30fdab9061b66e2" providerId="LiveId" clId="{0FE0FC7A-D7DA-FE4F-9C50-E4B21A528C62}" dt="2024-11-21T14:13:07.760" v="1373" actId="2696"/>
        <pc:sldMkLst>
          <pc:docMk/>
          <pc:sldMk cId="2139232626" sldId="282"/>
        </pc:sldMkLst>
      </pc:sldChg>
      <pc:sldChg chg="del">
        <pc:chgData name="Cara Du" userId="d30fdab9061b66e2" providerId="LiveId" clId="{0FE0FC7A-D7DA-FE4F-9C50-E4B21A528C62}" dt="2024-11-21T14:13:08.215" v="1380" actId="2696"/>
        <pc:sldMkLst>
          <pc:docMk/>
          <pc:sldMk cId="1287094420" sldId="283"/>
        </pc:sldMkLst>
      </pc:sldChg>
      <pc:sldChg chg="del">
        <pc:chgData name="Cara Du" userId="d30fdab9061b66e2" providerId="LiveId" clId="{0FE0FC7A-D7DA-FE4F-9C50-E4B21A528C62}" dt="2024-11-21T14:13:08.215" v="1381" actId="2696"/>
        <pc:sldMkLst>
          <pc:docMk/>
          <pc:sldMk cId="2246478004" sldId="284"/>
        </pc:sldMkLst>
      </pc:sldChg>
      <pc:sldChg chg="del">
        <pc:chgData name="Cara Du" userId="d30fdab9061b66e2" providerId="LiveId" clId="{0FE0FC7A-D7DA-FE4F-9C50-E4B21A528C62}" dt="2024-11-21T14:13:07.853" v="1374" actId="2696"/>
        <pc:sldMkLst>
          <pc:docMk/>
          <pc:sldMk cId="1525986607" sldId="285"/>
        </pc:sldMkLst>
      </pc:sldChg>
      <pc:sldChg chg="del">
        <pc:chgData name="Cara Du" userId="d30fdab9061b66e2" providerId="LiveId" clId="{0FE0FC7A-D7DA-FE4F-9C50-E4B21A528C62}" dt="2024-11-21T14:13:08.526" v="1388" actId="2696"/>
        <pc:sldMkLst>
          <pc:docMk/>
          <pc:sldMk cId="4178705945" sldId="286"/>
        </pc:sldMkLst>
      </pc:sldChg>
      <pc:sldChg chg="del">
        <pc:chgData name="Cara Du" userId="d30fdab9061b66e2" providerId="LiveId" clId="{0FE0FC7A-D7DA-FE4F-9C50-E4B21A528C62}" dt="2024-11-21T14:13:08.250" v="1382" actId="2696"/>
        <pc:sldMkLst>
          <pc:docMk/>
          <pc:sldMk cId="2239333487" sldId="287"/>
        </pc:sldMkLst>
      </pc:sldChg>
      <pc:sldChg chg="del">
        <pc:chgData name="Cara Du" userId="d30fdab9061b66e2" providerId="LiveId" clId="{0FE0FC7A-D7DA-FE4F-9C50-E4B21A528C62}" dt="2024-11-21T14:13:07.397" v="1368" actId="2696"/>
        <pc:sldMkLst>
          <pc:docMk/>
          <pc:sldMk cId="3316191358" sldId="288"/>
        </pc:sldMkLst>
      </pc:sldChg>
      <pc:sldChg chg="del">
        <pc:chgData name="Cara Du" userId="d30fdab9061b66e2" providerId="LiveId" clId="{0FE0FC7A-D7DA-FE4F-9C50-E4B21A528C62}" dt="2024-11-21T14:13:08.352" v="1383" actId="2696"/>
        <pc:sldMkLst>
          <pc:docMk/>
          <pc:sldMk cId="3606425361" sldId="289"/>
        </pc:sldMkLst>
      </pc:sldChg>
      <pc:sldChg chg="del">
        <pc:chgData name="Cara Du" userId="d30fdab9061b66e2" providerId="LiveId" clId="{0FE0FC7A-D7DA-FE4F-9C50-E4B21A528C62}" dt="2024-11-21T14:13:08.399" v="1384" actId="2696"/>
        <pc:sldMkLst>
          <pc:docMk/>
          <pc:sldMk cId="1057169500" sldId="290"/>
        </pc:sldMkLst>
      </pc:sldChg>
      <pc:sldChg chg="del">
        <pc:chgData name="Cara Du" userId="d30fdab9061b66e2" providerId="LiveId" clId="{0FE0FC7A-D7DA-FE4F-9C50-E4B21A528C62}" dt="2024-11-21T13:53:42.223" v="590" actId="2696"/>
        <pc:sldMkLst>
          <pc:docMk/>
          <pc:sldMk cId="1366500123" sldId="292"/>
        </pc:sldMkLst>
      </pc:sldChg>
      <pc:sldChg chg="modSp add mod">
        <pc:chgData name="Cara Du" userId="d30fdab9061b66e2" providerId="LiveId" clId="{0FE0FC7A-D7DA-FE4F-9C50-E4B21A528C62}" dt="2024-11-21T13:53:32.443" v="588" actId="20577"/>
        <pc:sldMkLst>
          <pc:docMk/>
          <pc:sldMk cId="2783213978" sldId="293"/>
        </pc:sldMkLst>
        <pc:spChg chg="mod">
          <ac:chgData name="Cara Du" userId="d30fdab9061b66e2" providerId="LiveId" clId="{0FE0FC7A-D7DA-FE4F-9C50-E4B21A528C62}" dt="2024-11-21T13:53:32.443" v="588" actId="20577"/>
          <ac:spMkLst>
            <pc:docMk/>
            <pc:sldMk cId="2783213978" sldId="293"/>
            <ac:spMk id="3" creationId="{2B18DDA4-8FDC-0085-4731-CA2AE1C804B1}"/>
          </ac:spMkLst>
        </pc:spChg>
      </pc:sldChg>
      <pc:sldChg chg="addSp modSp add mod">
        <pc:chgData name="Cara Du" userId="d30fdab9061b66e2" providerId="LiveId" clId="{0FE0FC7A-D7DA-FE4F-9C50-E4B21A528C62}" dt="2024-11-21T14:43:26.381" v="1976" actId="20577"/>
        <pc:sldMkLst>
          <pc:docMk/>
          <pc:sldMk cId="2993532241" sldId="294"/>
        </pc:sldMkLst>
        <pc:spChg chg="mod">
          <ac:chgData name="Cara Du" userId="d30fdab9061b66e2" providerId="LiveId" clId="{0FE0FC7A-D7DA-FE4F-9C50-E4B21A528C62}" dt="2024-11-21T14:09:39.516" v="1169" actId="14100"/>
          <ac:spMkLst>
            <pc:docMk/>
            <pc:sldMk cId="2993532241" sldId="294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4:43:26.381" v="1976" actId="20577"/>
          <ac:spMkLst>
            <pc:docMk/>
            <pc:sldMk cId="2993532241" sldId="294"/>
            <ac:spMk id="4" creationId="{CD1AD2DB-8719-EB99-6C97-A3EF94B04845}"/>
          </ac:spMkLst>
        </pc:spChg>
      </pc:sldChg>
      <pc:sldChg chg="delSp modSp add mod ord modNotesTx">
        <pc:chgData name="Cara Du" userId="d30fdab9061b66e2" providerId="LiveId" clId="{0FE0FC7A-D7DA-FE4F-9C50-E4B21A528C62}" dt="2024-11-21T14:18:58.062" v="1712" actId="20577"/>
        <pc:sldMkLst>
          <pc:docMk/>
          <pc:sldMk cId="427619108" sldId="295"/>
        </pc:sldMkLst>
        <pc:spChg chg="mod">
          <ac:chgData name="Cara Du" userId="d30fdab9061b66e2" providerId="LiveId" clId="{0FE0FC7A-D7DA-FE4F-9C50-E4B21A528C62}" dt="2024-11-21T14:14:33.372" v="1410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17:08.123" v="1590" actId="20577"/>
          <ac:spMkLst>
            <pc:docMk/>
            <pc:sldMk cId="427619108" sldId="295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4:18:58.062" v="1712" actId="20577"/>
          <ac:spMkLst>
            <pc:docMk/>
            <pc:sldMk cId="427619108" sldId="295"/>
            <ac:spMk id="10" creationId="{410D0272-1FF7-922D-6394-B6E1513DD012}"/>
          </ac:spMkLst>
        </pc:spChg>
        <pc:graphicFrameChg chg="del">
          <ac:chgData name="Cara Du" userId="d30fdab9061b66e2" providerId="LiveId" clId="{0FE0FC7A-D7DA-FE4F-9C50-E4B21A528C62}" dt="2024-11-21T14:18:21.111" v="1656" actId="478"/>
          <ac:graphicFrameMkLst>
            <pc:docMk/>
            <pc:sldMk cId="427619108" sldId="295"/>
            <ac:graphicFrameMk id="22" creationId="{1C9FFFD8-4A91-F6A2-DEED-27A715992060}"/>
          </ac:graphicFrameMkLst>
        </pc:graphicFrameChg>
      </pc:sldChg>
      <pc:sldChg chg="modSp add mod ord">
        <pc:chgData name="Cara Du" userId="d30fdab9061b66e2" providerId="LiveId" clId="{0FE0FC7A-D7DA-FE4F-9C50-E4B21A528C62}" dt="2024-11-21T14:34:37.700" v="1961" actId="20577"/>
        <pc:sldMkLst>
          <pc:docMk/>
          <pc:sldMk cId="3144580499" sldId="296"/>
        </pc:sldMkLst>
        <pc:spChg chg="mod">
          <ac:chgData name="Cara Du" userId="d30fdab9061b66e2" providerId="LiveId" clId="{0FE0FC7A-D7DA-FE4F-9C50-E4B21A528C62}" dt="2024-11-21T14:19:22.116" v="1715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4:37.700" v="1961" actId="20577"/>
          <ac:spMkLst>
            <pc:docMk/>
            <pc:sldMk cId="3144580499" sldId="296"/>
            <ac:spMk id="3" creationId="{1DEC38F1-A610-640B-43B3-7569EECBCD98}"/>
          </ac:spMkLst>
        </pc:spChg>
      </pc:sldChg>
      <pc:sldChg chg="delSp modSp add mod ord">
        <pc:chgData name="Cara Du" userId="d30fdab9061b66e2" providerId="LiveId" clId="{0FE0FC7A-D7DA-FE4F-9C50-E4B21A528C62}" dt="2024-11-22T00:58:23.199" v="2264" actId="478"/>
        <pc:sldMkLst>
          <pc:docMk/>
          <pc:sldMk cId="54304611" sldId="297"/>
        </pc:sldMkLst>
        <pc:spChg chg="mod">
          <ac:chgData name="Cara Du" userId="d30fdab9061b66e2" providerId="LiveId" clId="{0FE0FC7A-D7DA-FE4F-9C50-E4B21A528C62}" dt="2024-11-22T00:55:23.947" v="2263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6:57.618" v="1975" actId="20577"/>
          <ac:spMkLst>
            <pc:docMk/>
            <pc:sldMk cId="54304611" sldId="297"/>
            <ac:spMk id="3" creationId="{1DEC38F1-A610-640B-43B3-7569EECBCD98}"/>
          </ac:spMkLst>
        </pc:spChg>
        <pc:spChg chg="del mod">
          <ac:chgData name="Cara Du" userId="d30fdab9061b66e2" providerId="LiveId" clId="{0FE0FC7A-D7DA-FE4F-9C50-E4B21A528C62}" dt="2024-11-22T00:58:23.199" v="2264" actId="478"/>
          <ac:spMkLst>
            <pc:docMk/>
            <pc:sldMk cId="54304611" sldId="297"/>
            <ac:spMk id="4" creationId="{CD1AD2DB-8719-EB99-6C97-A3EF94B04845}"/>
          </ac:spMkLst>
        </pc:spChg>
      </pc:sldChg>
      <pc:sldChg chg="addSp delSp modSp add mod">
        <pc:chgData name="Cara Du" userId="d30fdab9061b66e2" providerId="LiveId" clId="{0FE0FC7A-D7DA-FE4F-9C50-E4B21A528C62}" dt="2024-11-21T15:09:38.108" v="2252" actId="20577"/>
        <pc:sldMkLst>
          <pc:docMk/>
          <pc:sldMk cId="2348379284" sldId="298"/>
        </pc:sldMkLst>
        <pc:spChg chg="mod">
          <ac:chgData name="Cara Du" userId="d30fdab9061b66e2" providerId="LiveId" clId="{0FE0FC7A-D7DA-FE4F-9C50-E4B21A528C62}" dt="2024-11-21T14:48:14.302" v="2097"/>
          <ac:spMkLst>
            <pc:docMk/>
            <pc:sldMk cId="2348379284" sldId="298"/>
            <ac:spMk id="2" creationId="{7E2A457D-39A9-3735-E599-58D7615D8452}"/>
          </ac:spMkLst>
        </pc:spChg>
        <pc:spChg chg="del">
          <ac:chgData name="Cara Du" userId="d30fdab9061b66e2" providerId="LiveId" clId="{0FE0FC7A-D7DA-FE4F-9C50-E4B21A528C62}" dt="2024-11-21T14:48:32.361" v="2100" actId="478"/>
          <ac:spMkLst>
            <pc:docMk/>
            <pc:sldMk cId="2348379284" sldId="298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5:09:38.108" v="2252" actId="20577"/>
          <ac:spMkLst>
            <pc:docMk/>
            <pc:sldMk cId="2348379284" sldId="298"/>
            <ac:spMk id="4" creationId="{CD1AD2DB-8719-EB99-6C97-A3EF94B04845}"/>
          </ac:spMkLst>
        </pc:spChg>
        <pc:spChg chg="add del mod">
          <ac:chgData name="Cara Du" userId="d30fdab9061b66e2" providerId="LiveId" clId="{0FE0FC7A-D7DA-FE4F-9C50-E4B21A528C62}" dt="2024-11-21T14:48:34.677" v="2101" actId="478"/>
          <ac:spMkLst>
            <pc:docMk/>
            <pc:sldMk cId="2348379284" sldId="298"/>
            <ac:spMk id="6" creationId="{D3C36B2E-5A01-F0CD-99AE-5178EBF48BD2}"/>
          </ac:spMkLst>
        </pc:spChg>
      </pc:sldChg>
      <pc:sldChg chg="addSp delSp modSp add mod delAnim modAnim">
        <pc:chgData name="Cara Du" userId="d30fdab9061b66e2" providerId="LiveId" clId="{0FE0FC7A-D7DA-FE4F-9C50-E4B21A528C62}" dt="2024-11-22T01:25:05.636" v="2527" actId="1037"/>
        <pc:sldMkLst>
          <pc:docMk/>
          <pc:sldMk cId="4204048836" sldId="299"/>
        </pc:sldMkLst>
        <pc:spChg chg="del mod">
          <ac:chgData name="Cara Du" userId="d30fdab9061b66e2" providerId="LiveId" clId="{0FE0FC7A-D7DA-FE4F-9C50-E4B21A528C62}" dt="2024-11-22T00:58:56.046" v="2268" actId="478"/>
          <ac:spMkLst>
            <pc:docMk/>
            <pc:sldMk cId="4204048836" sldId="299"/>
            <ac:spMk id="3" creationId="{1DEC38F1-A610-640B-43B3-7569EECBCD98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" creationId="{817F2CF0-010D-C4ED-44B0-D8DAC421DA34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5" creationId="{E39A4C43-701C-7404-70EA-52CC3E94D1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" creationId="{0FFFACFC-17AC-11BC-673A-09FD65D5AA9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" creationId="{C4AA9579-0D17-0FCF-6B5B-9733F27D4AC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8" creationId="{CB3A2D2D-6811-98E8-F9FD-F6D75D38580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9" creationId="{C5BB61AB-FB52-3F1E-DFEA-B63F59A96B2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" creationId="{AF5A0A30-8F5B-1F55-D591-83F1DA5F647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" creationId="{3958DB59-A09C-A8E8-0841-01E4821B8A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2" creationId="{A5D27357-F4A5-9E6E-D7EC-37A3BD7ACA3C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3" creationId="{B8449C96-64C6-4819-BA5A-B1D2D109EC1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4" creationId="{5BF1EB07-6AFB-672A-E0D5-4ED71F06869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5" creationId="{604F4EB6-FB96-C95E-2354-4461373EE06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6" creationId="{6C199823-A5B1-667F-AD33-92274C2022E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" creationId="{A8EED6A6-42E7-72AA-B344-87BD51A8D63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8" creationId="{21E15EFC-489E-9212-4313-D67B8E8D4D89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9" creationId="{869E3BFA-57C6-563B-631B-5B77FBE4CFEC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0" creationId="{43347CD4-9A08-C322-076C-1BC3F18BE09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1" creationId="{6E46D642-23A7-2805-328D-05B24CC56141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2" creationId="{8CBB49CA-3BCA-76CF-89D5-BE47E5CC657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3" creationId="{6A86B1FD-7765-F65C-25F3-FF2FC2CA05A4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4" creationId="{5922CD92-6AD7-E89D-A1CC-78ED7754029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6" creationId="{C9AA58CF-7A06-DC1A-25A6-23F37882205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7" creationId="{CE08873A-453E-B25A-B1DA-FD3461AB56B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8" creationId="{D71670A5-43EE-09E9-433A-501618A7804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9" creationId="{E3EB3ECB-F1E2-5947-C38F-F02C12D1EA8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30" creationId="{209A545A-DF7D-D274-51AF-8E69D7E8F6D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4" creationId="{962671B7-9EF9-A62B-8998-00B022234D3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5" creationId="{33AED93F-138D-A52A-8027-16E3F57D192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6" creationId="{FBF6285B-6D0E-358A-3D19-40FDAD88A476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7" creationId="{13C2FFE6-D6F8-B134-7584-9138F8DBA39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8" creationId="{0A455220-90E5-E4FE-15DF-57B001928D45}"/>
          </ac:spMkLst>
        </pc:spChg>
        <pc:spChg chg="add mod">
          <ac:chgData name="Cara Du" userId="d30fdab9061b66e2" providerId="LiveId" clId="{0FE0FC7A-D7DA-FE4F-9C50-E4B21A528C62}" dt="2024-11-22T01:01:59.551" v="2339" actId="20577"/>
          <ac:spMkLst>
            <pc:docMk/>
            <pc:sldMk cId="4204048836" sldId="299"/>
            <ac:spMk id="49" creationId="{80874D4B-F0E0-0739-DDF8-A31A7597EF2F}"/>
          </ac:spMkLst>
        </pc:spChg>
        <pc:spChg chg="add mod">
          <ac:chgData name="Cara Du" userId="d30fdab9061b66e2" providerId="LiveId" clId="{0FE0FC7A-D7DA-FE4F-9C50-E4B21A528C62}" dt="2024-11-22T01:01:53.764" v="2332" actId="20577"/>
          <ac:spMkLst>
            <pc:docMk/>
            <pc:sldMk cId="4204048836" sldId="299"/>
            <ac:spMk id="50" creationId="{7F5DBE13-14A5-11B4-18F1-C3E076A15339}"/>
          </ac:spMkLst>
        </pc:spChg>
        <pc:spChg chg="add mod">
          <ac:chgData name="Cara Du" userId="d30fdab9061b66e2" providerId="LiveId" clId="{0FE0FC7A-D7DA-FE4F-9C50-E4B21A528C62}" dt="2024-11-22T01:01:46.186" v="2328" actId="20577"/>
          <ac:spMkLst>
            <pc:docMk/>
            <pc:sldMk cId="4204048836" sldId="299"/>
            <ac:spMk id="51" creationId="{4E583C40-0B82-02FD-5281-FC50FCBAF15D}"/>
          </ac:spMkLst>
        </pc:spChg>
        <pc:spChg chg="add mod">
          <ac:chgData name="Cara Du" userId="d30fdab9061b66e2" providerId="LiveId" clId="{0FE0FC7A-D7DA-FE4F-9C50-E4B21A528C62}" dt="2024-11-22T01:01:50.133" v="2330" actId="20577"/>
          <ac:spMkLst>
            <pc:docMk/>
            <pc:sldMk cId="4204048836" sldId="299"/>
            <ac:spMk id="52" creationId="{5BE55CF8-7B62-D771-E391-BCC2D7D320AC}"/>
          </ac:spMkLst>
        </pc:spChg>
        <pc:spChg chg="add mod">
          <ac:chgData name="Cara Du" userId="d30fdab9061b66e2" providerId="LiveId" clId="{0FE0FC7A-D7DA-FE4F-9C50-E4B21A528C62}" dt="2024-11-22T01:02:14.344" v="2340" actId="1076"/>
          <ac:spMkLst>
            <pc:docMk/>
            <pc:sldMk cId="4204048836" sldId="299"/>
            <ac:spMk id="53" creationId="{3C9E4FA2-1417-9216-BF6D-DE9F10B305DD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55" creationId="{36B54167-61D5-9270-F4E2-8C04F5757E91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9" creationId="{9396D2EA-83FB-FC97-5818-2F9FEADCD3F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0" creationId="{9479B394-D30D-BFA8-9E5F-2A0EE7AD2A0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1" creationId="{ED160B1A-7CB5-17F3-1C5B-494134D4C34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2" creationId="{81219DD2-4C17-4FBA-DDD2-A8D16ADA4E6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3" creationId="{33A3F4B2-C699-E8B9-DE01-7CA5BFB2705F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4" creationId="{C331B9B7-73F5-0370-9289-7108AD1D3B0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5" creationId="{84DFE078-8D7A-3477-ED5D-D3ABC2CEECA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6" creationId="{F2336B5B-136D-3DCA-E9DE-F154F92289E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7" creationId="{25188359-4354-9006-DCA7-D60CAFD8EE96}"/>
          </ac:spMkLst>
        </pc:spChg>
        <pc:spChg chg="add del mod">
          <ac:chgData name="Cara Du" userId="d30fdab9061b66e2" providerId="LiveId" clId="{0FE0FC7A-D7DA-FE4F-9C50-E4B21A528C62}" dt="2024-11-22T00:59:26.712" v="2271" actId="767"/>
          <ac:spMkLst>
            <pc:docMk/>
            <pc:sldMk cId="4204048836" sldId="299"/>
            <ac:spMk id="101" creationId="{B8C260D5-3C0D-82E6-E1EF-A96E7A83633D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2" creationId="{73641115-81FC-61AC-3A3D-1F0A512978C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3" creationId="{3D5485B6-1B9E-F583-3849-6D429E16B628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4" creationId="{061C4B28-3CA9-32A9-420B-77BC9CEFF5D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5" creationId="{1DA245D3-B2E0-8E14-2F90-604BA566F631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6" creationId="{1CA2EB04-8924-DC09-50DA-C62305007800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7" creationId="{192DD0D8-181D-EBF6-5462-058542FEBDB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8" creationId="{256E3554-BCFD-5C22-DFE9-FAF9C406AFDF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9" creationId="{1E18ED86-7E5E-151C-C22F-8CF0AF9026C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0" creationId="{F7716636-4F1C-7932-0E7C-527F8DB7DDF5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1" creationId="{294F206F-67DE-86C8-6491-C5D7822DF0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2" creationId="{53FC61E9-0CB6-07D8-8ADF-DCBB1EEBA829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113" creationId="{B24529A8-EEDD-0C85-1933-0E198BDADA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5" creationId="{640EE98F-F5E8-2CCB-0454-0583027C31C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6" creationId="{28B0C40C-8530-5C0B-F8CD-7A36C9E18D65}"/>
          </ac:spMkLst>
        </pc:spChg>
        <pc:spChg chg="add del mod">
          <ac:chgData name="Cara Du" userId="d30fdab9061b66e2" providerId="LiveId" clId="{0FE0FC7A-D7DA-FE4F-9C50-E4B21A528C62}" dt="2024-11-22T01:03:48.050" v="2367" actId="767"/>
          <ac:spMkLst>
            <pc:docMk/>
            <pc:sldMk cId="4204048836" sldId="299"/>
            <ac:spMk id="118" creationId="{A431EDD3-390E-AFBA-548B-0BCE6D67C0C4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8" creationId="{D277B6A9-1381-59ED-9828-08229E1FA8AF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9" creationId="{F8A8E02D-9234-A7EB-940C-51930B47F1E7}"/>
          </ac:spMkLst>
        </pc:spChg>
        <pc:grpChg chg="add del mod">
          <ac:chgData name="Cara Du" userId="d30fdab9061b66e2" providerId="LiveId" clId="{0FE0FC7A-D7DA-FE4F-9C50-E4B21A528C62}" dt="2024-11-22T01:00:29.349" v="2281" actId="165"/>
          <ac:grpSpMkLst>
            <pc:docMk/>
            <pc:sldMk cId="4204048836" sldId="299"/>
            <ac:grpSpMk id="25" creationId="{16365EAB-D5F1-D263-F5A4-85B0D9ADAF9E}"/>
          </ac:grpSpMkLst>
        </pc:grpChg>
        <pc:grpChg chg="add del mod">
          <ac:chgData name="Cara Du" userId="d30fdab9061b66e2" providerId="LiveId" clId="{0FE0FC7A-D7DA-FE4F-9C50-E4B21A528C62}" dt="2024-11-22T01:00:15.435" v="2278" actId="165"/>
          <ac:grpSpMkLst>
            <pc:docMk/>
            <pc:sldMk cId="4204048836" sldId="299"/>
            <ac:grpSpMk id="59" creationId="{B713582E-C69B-F187-24AF-628BA92ACBC7}"/>
          </ac:grpSpMkLst>
        </pc:grpChg>
        <pc:grpChg chg="del mod topLvl">
          <ac:chgData name="Cara Du" userId="d30fdab9061b66e2" providerId="LiveId" clId="{0FE0FC7A-D7DA-FE4F-9C50-E4B21A528C62}" dt="2024-11-22T01:00:17.183" v="2279" actId="165"/>
          <ac:grpSpMkLst>
            <pc:docMk/>
            <pc:sldMk cId="4204048836" sldId="299"/>
            <ac:grpSpMk id="63" creationId="{AD530536-B857-181E-D1CC-6ACACCF1118E}"/>
          </ac:grpSpMkLst>
        </pc:grpChg>
        <pc:grpChg chg="del mod topLvl">
          <ac:chgData name="Cara Du" userId="d30fdab9061b66e2" providerId="LiveId" clId="{0FE0FC7A-D7DA-FE4F-9C50-E4B21A528C62}" dt="2024-11-22T01:00:19.151" v="2280" actId="165"/>
          <ac:grpSpMkLst>
            <pc:docMk/>
            <pc:sldMk cId="4204048836" sldId="299"/>
            <ac:grpSpMk id="68" creationId="{B8793218-D9E4-9C91-8674-D15A8CF3A531}"/>
          </ac:grpSpMkLst>
        </pc:grpChg>
        <pc:grpChg chg="add mod">
          <ac:chgData name="Cara Du" userId="d30fdab9061b66e2" providerId="LiveId" clId="{0FE0FC7A-D7DA-FE4F-9C50-E4B21A528C62}" dt="2024-11-22T01:03:31.794" v="2364" actId="1076"/>
          <ac:grpSpMkLst>
            <pc:docMk/>
            <pc:sldMk cId="4204048836" sldId="299"/>
            <ac:grpSpMk id="114" creationId="{CEBE60A4-DB15-49B0-0F72-886531882AE6}"/>
          </ac:grpSpMkLst>
        </pc:grpChg>
        <pc:grpChg chg="add del mod">
          <ac:chgData name="Cara Du" userId="d30fdab9061b66e2" providerId="LiveId" clId="{0FE0FC7A-D7DA-FE4F-9C50-E4B21A528C62}" dt="2024-11-22T01:03:35.668" v="2365" actId="165"/>
          <ac:grpSpMkLst>
            <pc:docMk/>
            <pc:sldMk cId="4204048836" sldId="299"/>
            <ac:grpSpMk id="117" creationId="{B492ED08-AB1E-3A35-A7EE-08267C87F840}"/>
          </ac:grpSpMkLst>
        </pc:grp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1" creationId="{EA4AC940-4B11-AD22-B9E0-F52F2F31982F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2" creationId="{54F96F2F-A7C7-D511-DEE7-7494567369C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3" creationId="{3FCB67C6-6D54-172D-00FF-AC6216457061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4" creationId="{D3D20A25-9AAD-BB83-5BAB-884EC5B1289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5" creationId="{C5DDB358-5263-CE73-85E4-E71BBE281D18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6" creationId="{8D694232-32DA-46C7-5583-4195F446F927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7" creationId="{98BCD34D-5799-E86F-6C86-2EE138DB74A4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8" creationId="{CB5E73A7-87E5-F0B0-CC0B-40B4B1B4CC01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9" creationId="{E7CBD43A-6DBF-8F72-78A1-8200423EF696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0" creationId="{20C7A4F7-3BE8-5688-1C54-F541F24C41F1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1" creationId="{CE2696ED-0F21-1BB1-C10C-3BF4CAF28FD5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2" creationId="{B7A61827-F651-5D52-BC33-CCECA141BA9C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3" creationId="{F6A0295A-85EF-71F5-F489-ACFED4142213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54" creationId="{06E7E154-0C9B-81AD-3DA0-6EDFC3724FDF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6" creationId="{DD1885F2-ADC6-CB08-6086-9C5B380BAD43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7" creationId="{90EF059A-A2B5-5738-4043-263ACDA1E08E}"/>
          </ac:cxnSpMkLst>
        </pc:cxnChg>
        <pc:cxnChg chg="add 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58" creationId="{CDEBF02E-924B-671C-D735-47D38341A1D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0" creationId="{B8BFEC22-CA04-BB13-A81C-356D2DA2333C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1" creationId="{55FE4448-4F64-A5F8-F208-1695FD77057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62" creationId="{A6F554E6-D085-49B3-29FF-BCFC1A45BF28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64" creationId="{515A05F9-9FB4-D3EC-3198-C825661EA256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5" creationId="{F0CCE48F-052B-40A3-C865-BCCDE45DF820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66" creationId="{FD6D38C2-721C-44FD-B5D9-78842B46B8E0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7" creationId="{CCB5AAB5-9888-0FD5-3876-274B0BF214C2}"/>
          </ac:cxnSpMkLst>
        </pc:cxnChg>
        <pc:cxnChg chg="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78" creationId="{315C824F-AB9B-9197-EBA7-612667D53131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79" creationId="{B3C64DF9-CC80-9E08-593A-34076924217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0" creationId="{44D5AFF3-F5CF-59F6-A347-28F44D98546A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1" creationId="{F70FF535-3A12-4B55-A1FB-430BD3A279B5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2" creationId="{CBCD7973-521C-7D5F-7750-E5E6030E32D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3" creationId="{E1816EA3-B4A2-91E5-D6FF-B3B430A04159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4" creationId="{2C2A606A-4C64-DB19-955E-09597D04A543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5" creationId="{76D22B7A-6624-9A1B-1772-77AC954B899E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6" creationId="{A84FA3D4-5EA6-08A1-A498-59B41B7F61B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7" creationId="{651485F5-9376-0F74-9B37-AC6977CE5975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8" creationId="{00596148-1135-3D48-55CE-3B3B284C8F25}"/>
          </ac:cxnSpMkLst>
        </pc:cxnChg>
        <pc:cxnChg chg="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89" creationId="{8C1E67E3-AF37-5FAD-7C86-D2E6FD42528A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0" creationId="{32687928-1E9B-3D2A-6B62-E82B23D22C2F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1" creationId="{CE96B4D7-3E7D-B732-C293-0F9CB150F75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2" creationId="{4479D9E6-859E-D328-9594-9177FB20DBD5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3" creationId="{5B1E6D6C-EF6D-F00D-F76B-993D961F536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4" creationId="{053B1F77-179D-DF31-620C-AC76A85DE589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5" creationId="{1F7F3BCC-CEB0-115A-73B1-3EEE00E296BE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6" creationId="{75FA09EB-D9B5-5216-289B-A55FB39962C1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7" creationId="{F9F157FF-E7BC-27F8-DDFE-ADCD8729E6C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8" creationId="{84A5F012-5CAD-5199-8713-4485AF0E38DB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9" creationId="{CD750C93-DC29-6D09-4028-8CEFB7D43A16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100" creationId="{3976EA24-E82E-77D6-0C59-A18FB25573A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0" creationId="{246F5207-3CB1-07EA-E1CE-5A423F0C1D9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1" creationId="{7B53C34C-89CF-F384-3684-D3FB467E519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2" creationId="{740CC131-A4EE-7817-DE0D-2808837BFD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3" creationId="{37413EDD-A61D-9708-7B27-A3E6EB55D0E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4" creationId="{36BF23E6-6DBA-1BE1-15CE-FF7E550EEDB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6" creationId="{107AB5C3-C494-9FC3-2166-1F2052E0EE3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7" creationId="{10ACEDC3-9AC0-6E7C-4C99-F2E17273E2B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8" creationId="{95EC64EC-97D1-1E2A-F9FE-0D76423206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9" creationId="{9E1748A9-4AE4-A653-A2E0-D8573AF1047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0" creationId="{07D647C0-8FDB-7701-1929-54B8B52647D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1" creationId="{4326F52D-4DC0-C8A2-1882-A176D4390E8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5" creationId="{67A61BCE-9D63-9E18-8FB4-BC8C3324F15C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8" creationId="{C61CE398-2422-AB2C-7D7F-05BD87519B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9" creationId="{2B0111F4-4272-8205-714C-6C6802BEC26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0" creationId="{465F5471-D9CD-57AA-D69C-786C0B8D1FF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5" creationId="{7216D3FF-BF77-6541-277A-A6D383666C3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6" creationId="{8E0AFAA1-3061-CA51-1D14-175F9E311C2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8" creationId="{13CF8743-2D3A-924E-34F7-0D1564EBEAB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1" creationId="{155167AE-1776-A485-00B6-62AFB15084F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2" creationId="{4350BE04-140F-59F3-CBA2-941519EC370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3" creationId="{BD893EB5-155D-5461-76BD-4C8E6E5BA5D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4" creationId="{AA9C8992-101F-1D68-D763-65F5351C47E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5" creationId="{2460C72B-EDA7-3F69-E870-96602768DD7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6" creationId="{932D9286-6A3F-0CE0-16E1-4B678087E23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7" creationId="{2D09EBBC-0308-3941-FA8D-52EF7A4C5CD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8" creationId="{F55019B5-A0EB-1ED2-85FE-504417D94EFF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9" creationId="{91D4E2CD-3382-0184-1DCA-3D68D403AF2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0" creationId="{BE48C734-750A-EF03-3382-940A25700F4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1" creationId="{45AC2EB1-E456-55FA-F8CF-5B6FA2C5F1E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2" creationId="{81AEB431-2174-7231-9232-88B28EA7D95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3" creationId="{139E30D5-C0C8-6B9B-775D-3DB61665068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4" creationId="{FC490066-5F82-55A6-4B28-F64F4F5968F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5" creationId="{E75E5DAE-4ADB-9DF5-70C3-7FCEB1DE819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6" creationId="{B09A6F39-541F-888A-39F8-AAA8D41B30A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7" creationId="{A4E682CC-7547-30C5-FA09-5E5BB1DA35A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8" creationId="{99423FE3-4935-A1E8-4352-CCD208624E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9" creationId="{A3C428CA-80C2-0E8A-FE89-4082926FAC0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0" creationId="{4BA7AEB6-4C44-86AE-E701-9F96B197017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1" creationId="{9657677B-2450-FBE8-90D6-EDC9F2B2DFB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2" creationId="{F3E12E91-E753-BBF6-A8A7-A6364BF37DF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3" creationId="{46C9369B-4104-AF50-7303-5A6132AA7B6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4" creationId="{508636BA-7B93-C70C-9709-7D5512ABD02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5" creationId="{3A861FC7-C508-6F8F-5498-53C0B8DF303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6" creationId="{78EC00D1-BC92-2CFD-443E-F92B587ADCB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7" creationId="{1F71778A-2F49-D1F7-0B6D-3F1D43319510}"/>
          </ac:cxnSpMkLst>
        </pc:cxnChg>
      </pc:sldChg>
      <pc:sldChg chg="addSp modSp add mod modNotesTx">
        <pc:chgData name="Cara Du" userId="d30fdab9061b66e2" providerId="LiveId" clId="{0FE0FC7A-D7DA-FE4F-9C50-E4B21A528C62}" dt="2024-11-22T01:25:15.043" v="2539" actId="1037"/>
        <pc:sldMkLst>
          <pc:docMk/>
          <pc:sldMk cId="1696255857" sldId="300"/>
        </pc:sldMkLst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" creationId="{A380F1C2-FFBC-7B1E-235F-35FD701284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" creationId="{817F2CF0-010D-C4ED-44B0-D8DAC421DA34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5" creationId="{E39A4C43-701C-7404-70EA-52CC3E94D1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" creationId="{0FFFACFC-17AC-11BC-673A-09FD65D5AA9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" creationId="{C4AA9579-0D17-0FCF-6B5B-9733F27D4AC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8" creationId="{CB3A2D2D-6811-98E8-F9FD-F6D75D38580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9" creationId="{C5BB61AB-FB52-3F1E-DFEA-B63F59A96B2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" creationId="{AF5A0A30-8F5B-1F55-D591-83F1DA5F647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" creationId="{3958DB59-A09C-A8E8-0841-01E4821B8A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2" creationId="{A5D27357-F4A5-9E6E-D7EC-37A3BD7ACA3C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3" creationId="{B8449C96-64C6-4819-BA5A-B1D2D109EC1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4" creationId="{5BF1EB07-6AFB-672A-E0D5-4ED71F06869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5" creationId="{604F4EB6-FB96-C95E-2354-4461373EE06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6" creationId="{6C199823-A5B1-667F-AD33-92274C2022E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7" creationId="{A8EED6A6-42E7-72AA-B344-87BD51A8D63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8" creationId="{21E15EFC-489E-9212-4313-D67B8E8D4D8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9" creationId="{869E3BFA-57C6-563B-631B-5B77FBE4CFEC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0" creationId="{7DFBC47C-9785-9DFF-139B-F66116B2479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6" creationId="{C9AA58CF-7A06-DC1A-25A6-23F37882205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7" creationId="{CE08873A-453E-B25A-B1DA-FD3461AB56B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8" creationId="{D71670A5-43EE-09E9-433A-501618A7804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9" creationId="{E3EB3ECB-F1E2-5947-C38F-F02C12D1EA8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0" creationId="{209A545A-DF7D-D274-51AF-8E69D7E8F6D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4" creationId="{962671B7-9EF9-A62B-8998-00B022234D3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5" creationId="{33AED93F-138D-A52A-8027-16E3F57D192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6" creationId="{FBF6285B-6D0E-358A-3D19-40FDAD88A47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7" creationId="{13C2FFE6-D6F8-B134-7584-9138F8DBA39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8" creationId="{0A455220-90E5-E4FE-15DF-57B001928D45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49" creationId="{80874D4B-F0E0-0739-DDF8-A31A7597EF2F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0" creationId="{7F5DBE13-14A5-11B4-18F1-C3E076A15339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1" creationId="{4E583C40-0B82-02FD-5281-FC50FCBAF15D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2" creationId="{5BE55CF8-7B62-D771-E391-BCC2D7D320AC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3" creationId="{3C9E4FA2-1417-9216-BF6D-DE9F10B305D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9" creationId="{9396D2EA-83FB-FC97-5818-2F9FEADCD3F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0" creationId="{9479B394-D30D-BFA8-9E5F-2A0EE7AD2A0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1" creationId="{ED160B1A-7CB5-17F3-1C5B-494134D4C34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2" creationId="{81219DD2-4C17-4FBA-DDD2-A8D16ADA4E6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3" creationId="{33A3F4B2-C699-E8B9-DE01-7CA5BFB2705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4" creationId="{C331B9B7-73F5-0370-9289-7108AD1D3B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5" creationId="{84DFE078-8D7A-3477-ED5D-D3ABC2CEECA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6" creationId="{F2336B5B-136D-3DCA-E9DE-F154F92289E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7" creationId="{25188359-4354-9006-DCA7-D60CAFD8EE9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8" creationId="{256E3554-BCFD-5C22-DFE9-FAF9C406AFD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9" creationId="{1E18ED86-7E5E-151C-C22F-8CF0AF9026C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0" creationId="{F7716636-4F1C-7932-0E7C-527F8DB7DDF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1" creationId="{294F206F-67DE-86C8-6491-C5D7822DF0B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2" creationId="{53FC61E9-0CB6-07D8-8ADF-DCBB1EEBA82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5" creationId="{640EE98F-F5E8-2CCB-0454-0583027C31C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6" creationId="{28B0C40C-8530-5C0B-F8CD-7A36C9E18D65}"/>
          </ac:spMkLst>
        </pc:sp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0" creationId="{246F5207-3CB1-07EA-E1CE-5A423F0C1D9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1" creationId="{7B53C34C-89CF-F384-3684-D3FB467E519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2" creationId="{740CC131-A4EE-7817-DE0D-2808837BFD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3" creationId="{37413EDD-A61D-9708-7B27-A3E6EB55D0E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4" creationId="{36BF23E6-6DBA-1BE1-15CE-FF7E550EEDB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6" creationId="{107AB5C3-C494-9FC3-2166-1F2052E0EE3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7" creationId="{10ACEDC3-9AC0-6E7C-4C99-F2E17273E2B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8" creationId="{95EC64EC-97D1-1E2A-F9FE-0D76423206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9" creationId="{9E1748A9-4AE4-A653-A2E0-D8573AF1047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0" creationId="{07D647C0-8FDB-7701-1929-54B8B52647D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1" creationId="{4326F52D-4DC0-C8A2-1882-A176D4390E8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5" creationId="{67A61BCE-9D63-9E18-8FB4-BC8C3324F15C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8" creationId="{C61CE398-2422-AB2C-7D7F-05BD87519B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9" creationId="{2B0111F4-4272-8205-714C-6C6802BEC26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0" creationId="{465F5471-D9CD-57AA-D69C-786C0B8D1FF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5" creationId="{7216D3FF-BF77-6541-277A-A6D383666C3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6" creationId="{8E0AFAA1-3061-CA51-1D14-175F9E311C2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8" creationId="{13CF8743-2D3A-924E-34F7-0D1564EBEAB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1" creationId="{155167AE-1776-A485-00B6-62AFB15084F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2" creationId="{4350BE04-140F-59F3-CBA2-941519EC370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3" creationId="{BD893EB5-155D-5461-76BD-4C8E6E5BA5D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4" creationId="{AA9C8992-101F-1D68-D763-65F5351C47E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5" creationId="{2460C72B-EDA7-3F69-E870-96602768DD7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6" creationId="{932D9286-6A3F-0CE0-16E1-4B678087E23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7" creationId="{2D09EBBC-0308-3941-FA8D-52EF7A4C5CD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8" creationId="{F55019B5-A0EB-1ED2-85FE-504417D94EFF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9" creationId="{91D4E2CD-3382-0184-1DCA-3D68D403AF2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0" creationId="{BE48C734-750A-EF03-3382-940A25700F4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1" creationId="{45AC2EB1-E456-55FA-F8CF-5B6FA2C5F1E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2" creationId="{81AEB431-2174-7231-9232-88B28EA7D95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3" creationId="{139E30D5-C0C8-6B9B-775D-3DB61665068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4" creationId="{FC490066-5F82-55A6-4B28-F64F4F5968F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5" creationId="{E75E5DAE-4ADB-9DF5-70C3-7FCEB1DE819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6" creationId="{B09A6F39-541F-888A-39F8-AAA8D41B30A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7" creationId="{A4E682CC-7547-30C5-FA09-5E5BB1DA35A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8" creationId="{99423FE3-4935-A1E8-4352-CCD208624E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9" creationId="{A3C428CA-80C2-0E8A-FE89-4082926FAC0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0" creationId="{4BA7AEB6-4C44-86AE-E701-9F96B197017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1" creationId="{9657677B-2450-FBE8-90D6-EDC9F2B2DFB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2" creationId="{F3E12E91-E753-BBF6-A8A7-A6364BF37DF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3" creationId="{46C9369B-4104-AF50-7303-5A6132AA7B6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4" creationId="{508636BA-7B93-C70C-9709-7D5512ABD02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5" creationId="{3A861FC7-C508-6F8F-5498-53C0B8DF303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6" creationId="{78EC00D1-BC92-2CFD-443E-F92B587ADCB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7" creationId="{1F71778A-2F49-D1F7-0B6D-3F1D43319510}"/>
          </ac:cxnSpMkLst>
        </pc:cxnChg>
      </pc:sldChg>
      <pc:sldChg chg="addSp delSp modSp add mod">
        <pc:chgData name="Cara Du" userId="d30fdab9061b66e2" providerId="LiveId" clId="{0FE0FC7A-D7DA-FE4F-9C50-E4B21A528C62}" dt="2024-11-22T01:38:37.325" v="2852" actId="20577"/>
        <pc:sldMkLst>
          <pc:docMk/>
          <pc:sldMk cId="1357423413" sldId="301"/>
        </pc:sldMkLst>
        <pc:spChg chg="mod">
          <ac:chgData name="Cara Du" userId="d30fdab9061b66e2" providerId="LiveId" clId="{0FE0FC7A-D7DA-FE4F-9C50-E4B21A528C62}" dt="2024-11-22T01:38:37.325" v="2852" actId="20577"/>
          <ac:spMkLst>
            <pc:docMk/>
            <pc:sldMk cId="1357423413" sldId="301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33:26.816" v="2673" actId="16959"/>
          <ac:spMkLst>
            <pc:docMk/>
            <pc:sldMk cId="1357423413" sldId="301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1:29:15.603" v="2571" actId="478"/>
          <ac:spMkLst>
            <pc:docMk/>
            <pc:sldMk cId="1357423413" sldId="301"/>
            <ac:spMk id="4" creationId="{CD1AD2DB-8719-EB99-6C97-A3EF94B04845}"/>
          </ac:spMkLst>
        </pc:spChg>
        <pc:spChg chg="add mod">
          <ac:chgData name="Cara Du" userId="d30fdab9061b66e2" providerId="LiveId" clId="{0FE0FC7A-D7DA-FE4F-9C50-E4B21A528C62}" dt="2024-11-22T01:36:34.688" v="2784" actId="20577"/>
          <ac:spMkLst>
            <pc:docMk/>
            <pc:sldMk cId="1357423413" sldId="301"/>
            <ac:spMk id="5" creationId="{FC4B6590-99CA-065E-1A38-94DD2372D9FA}"/>
          </ac:spMkLst>
        </pc:spChg>
      </pc:sldChg>
      <pc:sldChg chg="modSp add mod">
        <pc:chgData name="Cara Du" userId="d30fdab9061b66e2" providerId="LiveId" clId="{0FE0FC7A-D7DA-FE4F-9C50-E4B21A528C62}" dt="2024-11-22T01:46:58.260" v="3012" actId="114"/>
        <pc:sldMkLst>
          <pc:docMk/>
          <pc:sldMk cId="1861719295" sldId="302"/>
        </pc:sldMkLst>
        <pc:spChg chg="mod">
          <ac:chgData name="Cara Du" userId="d30fdab9061b66e2" providerId="LiveId" clId="{0FE0FC7A-D7DA-FE4F-9C50-E4B21A528C62}" dt="2024-11-22T01:38:40.745" v="2856" actId="20577"/>
          <ac:spMkLst>
            <pc:docMk/>
            <pc:sldMk cId="1861719295" sldId="302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6:58.260" v="3012" actId="114"/>
          <ac:spMkLst>
            <pc:docMk/>
            <pc:sldMk cId="1861719295" sldId="302"/>
            <ac:spMk id="3" creationId="{1DEC38F1-A610-640B-43B3-7569EECBCD98}"/>
          </ac:spMkLst>
        </pc:spChg>
      </pc:sldChg>
      <pc:sldChg chg="modSp add mod">
        <pc:chgData name="Cara Du" userId="d30fdab9061b66e2" providerId="LiveId" clId="{0FE0FC7A-D7DA-FE4F-9C50-E4B21A528C62}" dt="2024-11-22T01:48:28.971" v="3104" actId="20577"/>
        <pc:sldMkLst>
          <pc:docMk/>
          <pc:sldMk cId="1182688101" sldId="303"/>
        </pc:sldMkLst>
        <pc:spChg chg="mod">
          <ac:chgData name="Cara Du" userId="d30fdab9061b66e2" providerId="LiveId" clId="{0FE0FC7A-D7DA-FE4F-9C50-E4B21A528C62}" dt="2024-11-22T01:48:28.971" v="3104" actId="20577"/>
          <ac:spMkLst>
            <pc:docMk/>
            <pc:sldMk cId="1182688101" sldId="303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8:09.768" v="3101" actId="20577"/>
          <ac:spMkLst>
            <pc:docMk/>
            <pc:sldMk cId="1182688101" sldId="303"/>
            <ac:spMk id="3" creationId="{1DEC38F1-A610-640B-43B3-7569EECBCD98}"/>
          </ac:spMkLst>
        </pc:spChg>
      </pc:sldChg>
      <pc:sldChg chg="delSp modSp add mod">
        <pc:chgData name="Cara Du" userId="d30fdab9061b66e2" providerId="LiveId" clId="{0FE0FC7A-D7DA-FE4F-9C50-E4B21A528C62}" dt="2024-11-22T01:56:28.940" v="3465" actId="20577"/>
        <pc:sldMkLst>
          <pc:docMk/>
          <pc:sldMk cId="3978648761" sldId="304"/>
        </pc:sldMkLst>
        <pc:spChg chg="mod">
          <ac:chgData name="Cara Du" userId="d30fdab9061b66e2" providerId="LiveId" clId="{0FE0FC7A-D7DA-FE4F-9C50-E4B21A528C62}" dt="2024-11-22T01:49:12.089" v="3128" actId="20577"/>
          <ac:spMkLst>
            <pc:docMk/>
            <pc:sldMk cId="3978648761" sldId="304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56:28.940" v="3465" actId="20577"/>
          <ac:spMkLst>
            <pc:docMk/>
            <pc:sldMk cId="3978648761" sldId="304"/>
            <ac:spMk id="3" creationId="{05DCCAF1-FB41-A457-F0BD-00B993DD809C}"/>
          </ac:spMkLst>
        </pc:spChg>
        <pc:spChg chg="del mod">
          <ac:chgData name="Cara Du" userId="d30fdab9061b66e2" providerId="LiveId" clId="{0FE0FC7A-D7DA-FE4F-9C50-E4B21A528C62}" dt="2024-11-22T01:52:53.860" v="3309" actId="478"/>
          <ac:spMkLst>
            <pc:docMk/>
            <pc:sldMk cId="3978648761" sldId="304"/>
            <ac:spMk id="5" creationId="{FC4B6590-99CA-065E-1A38-94DD2372D9FA}"/>
          </ac:spMkLst>
        </pc:spChg>
      </pc:sldChg>
      <pc:sldChg chg="addSp delSp modSp add mod">
        <pc:chgData name="Cara Du" userId="d30fdab9061b66e2" providerId="LiveId" clId="{0FE0FC7A-D7DA-FE4F-9C50-E4B21A528C62}" dt="2024-11-22T02:19:42.688" v="3836"/>
        <pc:sldMkLst>
          <pc:docMk/>
          <pc:sldMk cId="3473651302" sldId="305"/>
        </pc:sldMkLst>
        <pc:spChg chg="mod">
          <ac:chgData name="Cara Du" userId="d30fdab9061b66e2" providerId="LiveId" clId="{0FE0FC7A-D7DA-FE4F-9C50-E4B21A528C62}" dt="2024-11-22T02:14:50.848" v="3756" actId="20577"/>
          <ac:spMkLst>
            <pc:docMk/>
            <pc:sldMk cId="3473651302" sldId="30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19:42.688" v="3836"/>
          <ac:spMkLst>
            <pc:docMk/>
            <pc:sldMk cId="3473651302" sldId="305"/>
            <ac:spMk id="3" creationId="{05DCCAF1-FB41-A457-F0BD-00B993DD809C}"/>
          </ac:spMkLst>
        </pc:spChg>
        <pc:spChg chg="add del">
          <ac:chgData name="Cara Du" userId="d30fdab9061b66e2" providerId="LiveId" clId="{0FE0FC7A-D7DA-FE4F-9C50-E4B21A528C62}" dt="2024-11-22T02:16:18.298" v="3793" actId="22"/>
          <ac:spMkLst>
            <pc:docMk/>
            <pc:sldMk cId="3473651302" sldId="305"/>
            <ac:spMk id="5" creationId="{8D03A1CA-C2E5-7BED-1AA3-B49E28527100}"/>
          </ac:spMkLst>
        </pc:spChg>
        <pc:spChg chg="add mod">
          <ac:chgData name="Cara Du" userId="d30fdab9061b66e2" providerId="LiveId" clId="{0FE0FC7A-D7DA-FE4F-9C50-E4B21A528C62}" dt="2024-11-22T02:16:39.706" v="3820" actId="20577"/>
          <ac:spMkLst>
            <pc:docMk/>
            <pc:sldMk cId="3473651302" sldId="305"/>
            <ac:spMk id="6" creationId="{AD9B9B78-5D7A-81D7-D812-FCBA10AABD1E}"/>
          </ac:spMkLst>
        </pc:spChg>
      </pc:sldChg>
      <pc:sldChg chg="modSp add mod">
        <pc:chgData name="Cara Du" userId="d30fdab9061b66e2" providerId="LiveId" clId="{0FE0FC7A-D7DA-FE4F-9C50-E4B21A528C62}" dt="2024-11-22T02:01:38.082" v="3652" actId="20577"/>
        <pc:sldMkLst>
          <pc:docMk/>
          <pc:sldMk cId="1538034431" sldId="306"/>
        </pc:sldMkLst>
        <pc:spChg chg="mod">
          <ac:chgData name="Cara Du" userId="d30fdab9061b66e2" providerId="LiveId" clId="{0FE0FC7A-D7DA-FE4F-9C50-E4B21A528C62}" dt="2024-11-22T01:55:26.953" v="3421" actId="20577"/>
          <ac:spMkLst>
            <pc:docMk/>
            <pc:sldMk cId="1538034431" sldId="30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1:38.082" v="3652" actId="20577"/>
          <ac:spMkLst>
            <pc:docMk/>
            <pc:sldMk cId="1538034431" sldId="306"/>
            <ac:spMk id="3" creationId="{1DEC38F1-A610-640B-43B3-7569EECBCD98}"/>
          </ac:spMkLst>
        </pc:spChg>
      </pc:sldChg>
      <pc:sldChg chg="addSp modSp add mod modAnim">
        <pc:chgData name="Cara Du" userId="d30fdab9061b66e2" providerId="LiveId" clId="{0FE0FC7A-D7DA-FE4F-9C50-E4B21A528C62}" dt="2024-11-22T02:13:09.369" v="3735"/>
        <pc:sldMkLst>
          <pc:docMk/>
          <pc:sldMk cId="3159693225" sldId="307"/>
        </pc:sldMkLst>
        <pc:spChg chg="mod">
          <ac:chgData name="Cara Du" userId="d30fdab9061b66e2" providerId="LiveId" clId="{0FE0FC7A-D7DA-FE4F-9C50-E4B21A528C62}" dt="2024-11-22T02:04:56.922" v="3654"/>
          <ac:spMkLst>
            <pc:docMk/>
            <pc:sldMk cId="3159693225" sldId="30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6:00.759" v="3701" actId="20577"/>
          <ac:spMkLst>
            <pc:docMk/>
            <pc:sldMk cId="3159693225" sldId="307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2T02:13:04.515" v="3734" actId="1076"/>
          <ac:spMkLst>
            <pc:docMk/>
            <pc:sldMk cId="3159693225" sldId="307"/>
            <ac:spMk id="4" creationId="{D8458D30-479A-E548-8C94-E106F4E108EA}"/>
          </ac:spMkLst>
        </pc:spChg>
      </pc:sldChg>
      <pc:sldChg chg="modSp add mod">
        <pc:chgData name="Cara Du" userId="d30fdab9061b66e2" providerId="LiveId" clId="{0FE0FC7A-D7DA-FE4F-9C50-E4B21A528C62}" dt="2024-11-22T02:21:36.400" v="3948" actId="20577"/>
        <pc:sldMkLst>
          <pc:docMk/>
          <pc:sldMk cId="1759679522" sldId="308"/>
        </pc:sldMkLst>
        <pc:spChg chg="mod">
          <ac:chgData name="Cara Du" userId="d30fdab9061b66e2" providerId="LiveId" clId="{0FE0FC7A-D7DA-FE4F-9C50-E4B21A528C62}" dt="2024-11-22T02:19:08.330" v="3835" actId="20577"/>
          <ac:spMkLst>
            <pc:docMk/>
            <pc:sldMk cId="1759679522" sldId="308"/>
            <ac:spMk id="3" creationId="{05DCCAF1-FB41-A457-F0BD-00B993DD809C}"/>
          </ac:spMkLst>
        </pc:spChg>
        <pc:spChg chg="mod">
          <ac:chgData name="Cara Du" userId="d30fdab9061b66e2" providerId="LiveId" clId="{0FE0FC7A-D7DA-FE4F-9C50-E4B21A528C62}" dt="2024-11-22T02:21:36.400" v="3948" actId="20577"/>
          <ac:spMkLst>
            <pc:docMk/>
            <pc:sldMk cId="1759679522" sldId="308"/>
            <ac:spMk id="6" creationId="{AD9B9B78-5D7A-81D7-D812-FCBA10AABD1E}"/>
          </ac:spMkLst>
        </pc:spChg>
      </pc:sldChg>
      <pc:sldChg chg="delSp modSp add mod">
        <pc:chgData name="Cara Du" userId="d30fdab9061b66e2" providerId="LiveId" clId="{0FE0FC7A-D7DA-FE4F-9C50-E4B21A528C62}" dt="2024-11-22T02:34:21.637" v="4180" actId="20577"/>
        <pc:sldMkLst>
          <pc:docMk/>
          <pc:sldMk cId="325139849" sldId="309"/>
        </pc:sldMkLst>
        <pc:spChg chg="mod">
          <ac:chgData name="Cara Du" userId="d30fdab9061b66e2" providerId="LiveId" clId="{0FE0FC7A-D7DA-FE4F-9C50-E4B21A528C62}" dt="2024-11-22T02:34:21.637" v="4180" actId="20577"/>
          <ac:spMkLst>
            <pc:docMk/>
            <pc:sldMk cId="325139849" sldId="309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2:26:09.217" v="3950" actId="478"/>
          <ac:spMkLst>
            <pc:docMk/>
            <pc:sldMk cId="325139849" sldId="309"/>
            <ac:spMk id="6" creationId="{AD9B9B78-5D7A-81D7-D812-FCBA10AABD1E}"/>
          </ac:spMkLst>
        </pc:spChg>
      </pc:sldChg>
      <pc:sldChg chg="delSp modSp add mod delAnim">
        <pc:chgData name="Cara Du" userId="d30fdab9061b66e2" providerId="LiveId" clId="{0FE0FC7A-D7DA-FE4F-9C50-E4B21A528C62}" dt="2024-11-22T02:35:33.212" v="4224" actId="20577"/>
        <pc:sldMkLst>
          <pc:docMk/>
          <pc:sldMk cId="609521661" sldId="310"/>
        </pc:sldMkLst>
        <pc:spChg chg="mod">
          <ac:chgData name="Cara Du" userId="d30fdab9061b66e2" providerId="LiveId" clId="{0FE0FC7A-D7DA-FE4F-9C50-E4B21A528C62}" dt="2024-11-22T02:34:36.691" v="4183"/>
          <ac:spMkLst>
            <pc:docMk/>
            <pc:sldMk cId="609521661" sldId="310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35:33.212" v="4224" actId="20577"/>
          <ac:spMkLst>
            <pc:docMk/>
            <pc:sldMk cId="609521661" sldId="310"/>
            <ac:spMk id="3" creationId="{1DEC38F1-A610-640B-43B3-7569EECBCD98}"/>
          </ac:spMkLst>
        </pc:spChg>
        <pc:spChg chg="del">
          <ac:chgData name="Cara Du" userId="d30fdab9061b66e2" providerId="LiveId" clId="{0FE0FC7A-D7DA-FE4F-9C50-E4B21A528C62}" dt="2024-11-22T02:34:31.641" v="4182" actId="478"/>
          <ac:spMkLst>
            <pc:docMk/>
            <pc:sldMk cId="609521661" sldId="310"/>
            <ac:spMk id="4" creationId="{D8458D30-479A-E548-8C94-E106F4E108EA}"/>
          </ac:spMkLst>
        </pc:spChg>
      </pc:sldChg>
      <pc:sldChg chg="add del">
        <pc:chgData name="Cara Du" userId="d30fdab9061b66e2" providerId="LiveId" clId="{0FE0FC7A-D7DA-FE4F-9C50-E4B21A528C62}" dt="2024-11-22T02:39:00.207" v="4227" actId="2696"/>
        <pc:sldMkLst>
          <pc:docMk/>
          <pc:sldMk cId="1781348306" sldId="311"/>
        </pc:sldMkLst>
      </pc:sldChg>
      <pc:sldChg chg="modSp add mod">
        <pc:chgData name="Cara Du" userId="d30fdab9061b66e2" providerId="LiveId" clId="{0FE0FC7A-D7DA-FE4F-9C50-E4B21A528C62}" dt="2024-11-22T02:40:39.796" v="4416" actId="20577"/>
        <pc:sldMkLst>
          <pc:docMk/>
          <pc:sldMk cId="3870702268" sldId="311"/>
        </pc:sldMkLst>
        <pc:spChg chg="mod">
          <ac:chgData name="Cara Du" userId="d30fdab9061b66e2" providerId="LiveId" clId="{0FE0FC7A-D7DA-FE4F-9C50-E4B21A528C62}" dt="2024-11-22T02:40:39.796" v="4416" actId="20577"/>
          <ac:spMkLst>
            <pc:docMk/>
            <pc:sldMk cId="3870702268" sldId="311"/>
            <ac:spMk id="3" creationId="{33313D1A-7D66-724A-3785-C69476551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3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66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5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7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3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985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812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935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078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1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252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406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134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785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55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</a:p>
          <a:p>
            <a:r>
              <a:rPr kumimoji="1" lang="en-US" altLang="zh-CN" dirty="0"/>
              <a:t>3+4 -&gt; 31</a:t>
            </a:r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5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5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66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 = 21, 5,7,9</a:t>
            </a:r>
          </a:p>
          <a:p>
            <a:r>
              <a:rPr kumimoji="1" lang="en-US" altLang="zh-CN" dirty="0"/>
              <a:t> T= 25, NO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91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4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30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9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C4C0-4DEB-727A-971A-4DDDC418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动态规划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39A7-19AC-72CC-B87D-3FF5F6F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杜皓华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年秋季学期</a:t>
            </a:r>
          </a:p>
        </p:txBody>
      </p:sp>
    </p:spTree>
    <p:extLst>
      <p:ext uri="{BB962C8B-B14F-4D97-AF65-F5344CB8AC3E}">
        <p14:creationId xmlns:p14="http://schemas.microsoft.com/office/powerpoint/2010/main" val="11509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子集求和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BE60A4-DB15-49B0-0F72-886531882AE6}"/>
              </a:ext>
            </a:extLst>
          </p:cNvPr>
          <p:cNvGrpSpPr/>
          <p:nvPr/>
        </p:nvGrpSpPr>
        <p:grpSpPr>
          <a:xfrm>
            <a:off x="137447" y="2017873"/>
            <a:ext cx="1280071" cy="4155142"/>
            <a:chOff x="1055531" y="1750278"/>
            <a:chExt cx="1280071" cy="415514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874D4B-F0E0-0739-DDF8-A31A7597EF2F}"/>
                </a:ext>
              </a:extLst>
            </p:cNvPr>
            <p:cNvSpPr txBox="1"/>
            <p:nvPr/>
          </p:nvSpPr>
          <p:spPr>
            <a:xfrm>
              <a:off x="1076369" y="1750278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A[4]=1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F5DBE13-14A5-11B4-18F1-C3E076A15339}"/>
                </a:ext>
              </a:extLst>
            </p:cNvPr>
            <p:cNvSpPr txBox="1"/>
            <p:nvPr/>
          </p:nvSpPr>
          <p:spPr>
            <a:xfrm>
              <a:off x="1065950" y="440984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A[1]=3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E583C40-0B82-02FD-5281-FC50FCBAF15D}"/>
                </a:ext>
              </a:extLst>
            </p:cNvPr>
            <p:cNvSpPr txBox="1"/>
            <p:nvPr/>
          </p:nvSpPr>
          <p:spPr>
            <a:xfrm>
              <a:off x="1089748" y="266760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A[3]=3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BE55CF8-7B62-D771-E391-BCC2D7D320AC}"/>
                </a:ext>
              </a:extLst>
            </p:cNvPr>
            <p:cNvSpPr txBox="1"/>
            <p:nvPr/>
          </p:nvSpPr>
          <p:spPr>
            <a:xfrm>
              <a:off x="1055531" y="3584924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A[2]=4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9E4FA2-1417-9216-BF6D-DE9F10B305DD}"/>
                </a:ext>
              </a:extLst>
            </p:cNvPr>
            <p:cNvSpPr txBox="1"/>
            <p:nvPr/>
          </p:nvSpPr>
          <p:spPr>
            <a:xfrm>
              <a:off x="1286947" y="5382200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817F2CF0-010D-C4ED-44B0-D8DAC421DA34}"/>
              </a:ext>
            </a:extLst>
          </p:cNvPr>
          <p:cNvSpPr/>
          <p:nvPr/>
        </p:nvSpPr>
        <p:spPr>
          <a:xfrm>
            <a:off x="4941933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9A4C43-701C-7404-70EA-52CC3E94D120}"/>
              </a:ext>
            </a:extLst>
          </p:cNvPr>
          <p:cNvSpPr/>
          <p:nvPr/>
        </p:nvSpPr>
        <p:spPr>
          <a:xfrm>
            <a:off x="1526264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FFACFC-17AC-11BC-673A-09FD65D5AA90}"/>
              </a:ext>
            </a:extLst>
          </p:cNvPr>
          <p:cNvSpPr/>
          <p:nvPr/>
        </p:nvSpPr>
        <p:spPr>
          <a:xfrm>
            <a:off x="1526264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AA9579-0D17-0FCF-6B5B-9733F27D4AC2}"/>
              </a:ext>
            </a:extLst>
          </p:cNvPr>
          <p:cNvSpPr/>
          <p:nvPr/>
        </p:nvSpPr>
        <p:spPr>
          <a:xfrm>
            <a:off x="2664820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3A2D2D-6811-98E8-F9FD-F6D75D38580A}"/>
              </a:ext>
            </a:extLst>
          </p:cNvPr>
          <p:cNvSpPr/>
          <p:nvPr/>
        </p:nvSpPr>
        <p:spPr>
          <a:xfrm>
            <a:off x="2664820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B61AB-FB52-3F1E-DFEA-B63F59A96B2B}"/>
              </a:ext>
            </a:extLst>
          </p:cNvPr>
          <p:cNvSpPr/>
          <p:nvPr/>
        </p:nvSpPr>
        <p:spPr>
          <a:xfrm>
            <a:off x="3807938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5A0A30-8F5B-1F55-D591-83F1DA5F6472}"/>
              </a:ext>
            </a:extLst>
          </p:cNvPr>
          <p:cNvSpPr/>
          <p:nvPr/>
        </p:nvSpPr>
        <p:spPr>
          <a:xfrm>
            <a:off x="3807938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58DB59-A09C-A8E8-0841-01E4821B8A20}"/>
              </a:ext>
            </a:extLst>
          </p:cNvPr>
          <p:cNvSpPr/>
          <p:nvPr/>
        </p:nvSpPr>
        <p:spPr>
          <a:xfrm>
            <a:off x="4936963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D27357-F4A5-9E6E-D7EC-37A3BD7ACA3C}"/>
              </a:ext>
            </a:extLst>
          </p:cNvPr>
          <p:cNvSpPr/>
          <p:nvPr/>
        </p:nvSpPr>
        <p:spPr>
          <a:xfrm>
            <a:off x="4936963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49C96-64C6-4819-BA5A-B1D2D109EC1B}"/>
              </a:ext>
            </a:extLst>
          </p:cNvPr>
          <p:cNvSpPr/>
          <p:nvPr/>
        </p:nvSpPr>
        <p:spPr>
          <a:xfrm>
            <a:off x="4936963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F1EB07-6AFB-672A-E0D5-4ED71F06869E}"/>
              </a:ext>
            </a:extLst>
          </p:cNvPr>
          <p:cNvSpPr/>
          <p:nvPr/>
        </p:nvSpPr>
        <p:spPr>
          <a:xfrm>
            <a:off x="4936963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4F4EB6-FB96-C95E-2354-4461373EE06B}"/>
              </a:ext>
            </a:extLst>
          </p:cNvPr>
          <p:cNvSpPr/>
          <p:nvPr/>
        </p:nvSpPr>
        <p:spPr>
          <a:xfrm>
            <a:off x="7219045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199823-A5B1-667F-AD33-92274C2022E0}"/>
              </a:ext>
            </a:extLst>
          </p:cNvPr>
          <p:cNvSpPr/>
          <p:nvPr/>
        </p:nvSpPr>
        <p:spPr>
          <a:xfrm>
            <a:off x="7219045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EED6A6-42E7-72AA-B344-87BD51A8D63E}"/>
              </a:ext>
            </a:extLst>
          </p:cNvPr>
          <p:cNvSpPr/>
          <p:nvPr/>
        </p:nvSpPr>
        <p:spPr>
          <a:xfrm>
            <a:off x="7219045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E15EFC-489E-9212-4313-D67B8E8D4D89}"/>
              </a:ext>
            </a:extLst>
          </p:cNvPr>
          <p:cNvSpPr/>
          <p:nvPr/>
        </p:nvSpPr>
        <p:spPr>
          <a:xfrm>
            <a:off x="7219045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69E3BFA-57C6-563B-631B-5B77FBE4CFEC}"/>
              </a:ext>
            </a:extLst>
          </p:cNvPr>
          <p:cNvSpPr/>
          <p:nvPr/>
        </p:nvSpPr>
        <p:spPr>
          <a:xfrm>
            <a:off x="7219045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9AA58CF-7A06-DC1A-25A6-23F378822057}"/>
              </a:ext>
            </a:extLst>
          </p:cNvPr>
          <p:cNvSpPr/>
          <p:nvPr/>
        </p:nvSpPr>
        <p:spPr>
          <a:xfrm>
            <a:off x="6080489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08873A-453E-B25A-B1DA-FD3461AB56B5}"/>
              </a:ext>
            </a:extLst>
          </p:cNvPr>
          <p:cNvSpPr/>
          <p:nvPr/>
        </p:nvSpPr>
        <p:spPr>
          <a:xfrm>
            <a:off x="6080489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71670A5-43EE-09E9-433A-501618A78045}"/>
              </a:ext>
            </a:extLst>
          </p:cNvPr>
          <p:cNvSpPr/>
          <p:nvPr/>
        </p:nvSpPr>
        <p:spPr>
          <a:xfrm>
            <a:off x="6080489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B3ECB-F1E2-5947-C38F-F02C12D1EA87}"/>
              </a:ext>
            </a:extLst>
          </p:cNvPr>
          <p:cNvSpPr/>
          <p:nvPr/>
        </p:nvSpPr>
        <p:spPr>
          <a:xfrm>
            <a:off x="6080489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09A545A-DF7D-D274-51AF-8E69D7E8F6D3}"/>
              </a:ext>
            </a:extLst>
          </p:cNvPr>
          <p:cNvSpPr/>
          <p:nvPr/>
        </p:nvSpPr>
        <p:spPr>
          <a:xfrm>
            <a:off x="6080489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62671B7-9EF9-A62B-8998-00B022234D32}"/>
              </a:ext>
            </a:extLst>
          </p:cNvPr>
          <p:cNvSpPr txBox="1"/>
          <p:nvPr/>
        </p:nvSpPr>
        <p:spPr>
          <a:xfrm>
            <a:off x="1455731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3AED93F-138D-A52A-8027-16E3F57D1922}"/>
              </a:ext>
            </a:extLst>
          </p:cNvPr>
          <p:cNvSpPr txBox="1"/>
          <p:nvPr/>
        </p:nvSpPr>
        <p:spPr>
          <a:xfrm>
            <a:off x="2598849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F6285B-6D0E-358A-3D19-40FDAD88A476}"/>
              </a:ext>
            </a:extLst>
          </p:cNvPr>
          <p:cNvSpPr txBox="1"/>
          <p:nvPr/>
        </p:nvSpPr>
        <p:spPr>
          <a:xfrm>
            <a:off x="3738195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C2FFE6-D6F8-B134-7584-9138F8DBA39B}"/>
              </a:ext>
            </a:extLst>
          </p:cNvPr>
          <p:cNvSpPr txBox="1"/>
          <p:nvPr/>
        </p:nvSpPr>
        <p:spPr>
          <a:xfrm>
            <a:off x="4877541" y="1489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455220-90E5-E4FE-15DF-57B001928D45}"/>
              </a:ext>
            </a:extLst>
          </p:cNvPr>
          <p:cNvSpPr txBox="1"/>
          <p:nvPr/>
        </p:nvSpPr>
        <p:spPr>
          <a:xfrm>
            <a:off x="6037725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396D2EA-83FB-FC97-5818-2F9FEADCD3F2}"/>
              </a:ext>
            </a:extLst>
          </p:cNvPr>
          <p:cNvSpPr/>
          <p:nvPr/>
        </p:nvSpPr>
        <p:spPr>
          <a:xfrm>
            <a:off x="1526264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479B394-D30D-BFA8-9E5F-2A0EE7AD2A09}"/>
              </a:ext>
            </a:extLst>
          </p:cNvPr>
          <p:cNvSpPr/>
          <p:nvPr/>
        </p:nvSpPr>
        <p:spPr>
          <a:xfrm>
            <a:off x="2664820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D160B1A-7CB5-17F3-1C5B-494134D4C34A}"/>
              </a:ext>
            </a:extLst>
          </p:cNvPr>
          <p:cNvSpPr/>
          <p:nvPr/>
        </p:nvSpPr>
        <p:spPr>
          <a:xfrm>
            <a:off x="3803376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1219DD2-4C17-4FBA-DDD2-A8D16ADA4E69}"/>
              </a:ext>
            </a:extLst>
          </p:cNvPr>
          <p:cNvSpPr/>
          <p:nvPr/>
        </p:nvSpPr>
        <p:spPr>
          <a:xfrm>
            <a:off x="1526264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3A3F4B2-C699-E8B9-DE01-7CA5BFB2705F}"/>
              </a:ext>
            </a:extLst>
          </p:cNvPr>
          <p:cNvSpPr/>
          <p:nvPr/>
        </p:nvSpPr>
        <p:spPr>
          <a:xfrm>
            <a:off x="1526264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331B9B7-73F5-0370-9289-7108AD1D3B02}"/>
              </a:ext>
            </a:extLst>
          </p:cNvPr>
          <p:cNvSpPr/>
          <p:nvPr/>
        </p:nvSpPr>
        <p:spPr>
          <a:xfrm>
            <a:off x="2664820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4DFE078-8D7A-3477-ED5D-D3ABC2CEECAA}"/>
              </a:ext>
            </a:extLst>
          </p:cNvPr>
          <p:cNvSpPr/>
          <p:nvPr/>
        </p:nvSpPr>
        <p:spPr>
          <a:xfrm>
            <a:off x="2664820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2336B5B-136D-3DCA-E9DE-F154F92289EB}"/>
              </a:ext>
            </a:extLst>
          </p:cNvPr>
          <p:cNvSpPr/>
          <p:nvPr/>
        </p:nvSpPr>
        <p:spPr>
          <a:xfrm>
            <a:off x="3807938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5188359-4354-9006-DCA7-D60CAFD8EE96}"/>
              </a:ext>
            </a:extLst>
          </p:cNvPr>
          <p:cNvSpPr/>
          <p:nvPr/>
        </p:nvSpPr>
        <p:spPr>
          <a:xfrm>
            <a:off x="3807938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56E3554-BCFD-5C22-DFE9-FAF9C406AFDF}"/>
              </a:ext>
            </a:extLst>
          </p:cNvPr>
          <p:cNvSpPr/>
          <p:nvPr/>
        </p:nvSpPr>
        <p:spPr>
          <a:xfrm>
            <a:off x="8251417" y="210150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E18ED86-7E5E-151C-C22F-8CF0AF9026CA}"/>
              </a:ext>
            </a:extLst>
          </p:cNvPr>
          <p:cNvSpPr/>
          <p:nvPr/>
        </p:nvSpPr>
        <p:spPr>
          <a:xfrm>
            <a:off x="8251417" y="301882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7716636-4F1C-7932-0E7C-527F8DB7DDF5}"/>
              </a:ext>
            </a:extLst>
          </p:cNvPr>
          <p:cNvSpPr/>
          <p:nvPr/>
        </p:nvSpPr>
        <p:spPr>
          <a:xfrm>
            <a:off x="8251417" y="3938831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94F206F-67DE-86C8-6491-C5D7822DF0BD}"/>
              </a:ext>
            </a:extLst>
          </p:cNvPr>
          <p:cNvSpPr/>
          <p:nvPr/>
        </p:nvSpPr>
        <p:spPr>
          <a:xfrm>
            <a:off x="8251417" y="485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53FC61E9-0CB6-07D8-8ADF-DCBB1EEBA829}"/>
              </a:ext>
            </a:extLst>
          </p:cNvPr>
          <p:cNvSpPr/>
          <p:nvPr/>
        </p:nvSpPr>
        <p:spPr>
          <a:xfrm>
            <a:off x="8251417" y="5778836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40EE98F-F5E8-2CCB-0454-0583027C31C3}"/>
              </a:ext>
            </a:extLst>
          </p:cNvPr>
          <p:cNvSpPr txBox="1"/>
          <p:nvPr/>
        </p:nvSpPr>
        <p:spPr>
          <a:xfrm>
            <a:off x="7197909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8B0C40C-8530-5C0B-F8CD-7A36C9E18D65}"/>
              </a:ext>
            </a:extLst>
          </p:cNvPr>
          <p:cNvSpPr txBox="1"/>
          <p:nvPr/>
        </p:nvSpPr>
        <p:spPr>
          <a:xfrm>
            <a:off x="8185770" y="147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246F5207-3CB1-07EA-E1CE-5A423F0C1D9E}"/>
              </a:ext>
            </a:extLst>
          </p:cNvPr>
          <p:cNvCxnSpPr>
            <a:stCxn id="6" idx="6"/>
            <a:endCxn id="13" idx="3"/>
          </p:cNvCxnSpPr>
          <p:nvPr/>
        </p:nvCxnSpPr>
        <p:spPr>
          <a:xfrm flipV="1">
            <a:off x="1839491" y="5126191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B53C34C-89CF-F384-3684-D3FB467E5190}"/>
              </a:ext>
            </a:extLst>
          </p:cNvPr>
          <p:cNvCxnSpPr/>
          <p:nvPr/>
        </p:nvCxnSpPr>
        <p:spPr>
          <a:xfrm flipV="1">
            <a:off x="3001841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740CC131-A4EE-7817-DE0D-2808837BFDD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4102397" y="5126191"/>
            <a:ext cx="3162519" cy="83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37413EDD-A61D-9708-7B27-A3E6EB55D0EA}"/>
              </a:ext>
            </a:extLst>
          </p:cNvPr>
          <p:cNvCxnSpPr/>
          <p:nvPr/>
        </p:nvCxnSpPr>
        <p:spPr>
          <a:xfrm flipV="1">
            <a:off x="5224528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36BF23E6-6DBA-1BE1-15CE-FF7E550EEDB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39491" y="4206189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107AB5C3-C494-9FC3-2166-1F2052E0EE37}"/>
              </a:ext>
            </a:extLst>
          </p:cNvPr>
          <p:cNvCxnSpPr>
            <a:cxnSpLocks/>
          </p:cNvCxnSpPr>
          <p:nvPr/>
        </p:nvCxnSpPr>
        <p:spPr>
          <a:xfrm flipV="1">
            <a:off x="2983825" y="4224687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10ACEDC3-9AC0-6E7C-4C99-F2E17273E2B3}"/>
              </a:ext>
            </a:extLst>
          </p:cNvPr>
          <p:cNvCxnSpPr>
            <a:cxnSpLocks/>
          </p:cNvCxnSpPr>
          <p:nvPr/>
        </p:nvCxnSpPr>
        <p:spPr>
          <a:xfrm flipV="1">
            <a:off x="4128159" y="4243185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95EC64EC-97D1-1E2A-F9FE-0D7642320649}"/>
              </a:ext>
            </a:extLst>
          </p:cNvPr>
          <p:cNvCxnSpPr/>
          <p:nvPr/>
        </p:nvCxnSpPr>
        <p:spPr>
          <a:xfrm flipV="1">
            <a:off x="1819933" y="3197713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E1748A9-4AE4-A653-A2E0-D8573AF10477}"/>
              </a:ext>
            </a:extLst>
          </p:cNvPr>
          <p:cNvCxnSpPr/>
          <p:nvPr/>
        </p:nvCxnSpPr>
        <p:spPr>
          <a:xfrm flipV="1">
            <a:off x="3001840" y="3274632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07D647C0-8FDB-7701-1929-54B8B52647DB}"/>
              </a:ext>
            </a:extLst>
          </p:cNvPr>
          <p:cNvCxnSpPr/>
          <p:nvPr/>
        </p:nvCxnSpPr>
        <p:spPr>
          <a:xfrm flipV="1">
            <a:off x="4124553" y="3293130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4326F52D-4DC0-C8A2-1882-A176D4390E85}"/>
              </a:ext>
            </a:extLst>
          </p:cNvPr>
          <p:cNvCxnSpPr>
            <a:cxnSpLocks/>
            <a:stCxn id="12" idx="6"/>
            <a:endCxn id="109" idx="3"/>
          </p:cNvCxnSpPr>
          <p:nvPr/>
        </p:nvCxnSpPr>
        <p:spPr>
          <a:xfrm flipV="1">
            <a:off x="5250190" y="3286184"/>
            <a:ext cx="3047098" cy="809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67A61BCE-9D63-9E18-8FB4-BC8C3324F15C}"/>
              </a:ext>
            </a:extLst>
          </p:cNvPr>
          <p:cNvCxnSpPr>
            <a:cxnSpLocks/>
            <a:stCxn id="72" idx="7"/>
            <a:endCxn id="70" idx="3"/>
          </p:cNvCxnSpPr>
          <p:nvPr/>
        </p:nvCxnSpPr>
        <p:spPr>
          <a:xfrm flipV="1">
            <a:off x="1793620" y="2368863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C61CE398-2422-AB2C-7D7F-05BD87519B49}"/>
              </a:ext>
            </a:extLst>
          </p:cNvPr>
          <p:cNvCxnSpPr>
            <a:cxnSpLocks/>
          </p:cNvCxnSpPr>
          <p:nvPr/>
        </p:nvCxnSpPr>
        <p:spPr>
          <a:xfrm flipV="1">
            <a:off x="2934253" y="2409754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2B0111F4-4272-8205-714C-6C6802BEC261}"/>
              </a:ext>
            </a:extLst>
          </p:cNvPr>
          <p:cNvCxnSpPr>
            <a:cxnSpLocks/>
            <a:stCxn id="76" idx="7"/>
            <a:endCxn id="4" idx="3"/>
          </p:cNvCxnSpPr>
          <p:nvPr/>
        </p:nvCxnSpPr>
        <p:spPr>
          <a:xfrm flipV="1">
            <a:off x="4075294" y="2368863"/>
            <a:ext cx="912510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465F5471-D9CD-57AA-D69C-786C0B8D1FF3}"/>
              </a:ext>
            </a:extLst>
          </p:cNvPr>
          <p:cNvCxnSpPr>
            <a:cxnSpLocks/>
            <a:stCxn id="11" idx="7"/>
            <a:endCxn id="26" idx="3"/>
          </p:cNvCxnSpPr>
          <p:nvPr/>
        </p:nvCxnSpPr>
        <p:spPr>
          <a:xfrm flipV="1">
            <a:off x="5204319" y="2368863"/>
            <a:ext cx="922041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7216D3FF-BF77-6541-277A-A6D383666C3A}"/>
              </a:ext>
            </a:extLst>
          </p:cNvPr>
          <p:cNvCxnSpPr>
            <a:cxnSpLocks/>
          </p:cNvCxnSpPr>
          <p:nvPr/>
        </p:nvCxnSpPr>
        <p:spPr>
          <a:xfrm flipV="1">
            <a:off x="6335178" y="2368863"/>
            <a:ext cx="922041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8E0AFAA1-3061-CA51-1D14-175F9E311C2B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7492987" y="2368861"/>
            <a:ext cx="804301" cy="716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13CF8743-2D3A-924E-34F7-0D1564EBEAB5}"/>
              </a:ext>
            </a:extLst>
          </p:cNvPr>
          <p:cNvCxnSpPr>
            <a:cxnSpLocks/>
            <a:stCxn id="72" idx="0"/>
            <a:endCxn id="69" idx="4"/>
          </p:cNvCxnSpPr>
          <p:nvPr/>
        </p:nvCxnSpPr>
        <p:spPr>
          <a:xfrm flipV="1">
            <a:off x="1682878" y="241473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55167AE-1776-A485-00B6-62AFB15084F1}"/>
              </a:ext>
            </a:extLst>
          </p:cNvPr>
          <p:cNvCxnSpPr>
            <a:cxnSpLocks/>
          </p:cNvCxnSpPr>
          <p:nvPr/>
        </p:nvCxnSpPr>
        <p:spPr>
          <a:xfrm flipV="1">
            <a:off x="1682877" y="335158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4350BE04-140F-59F3-CBA2-941519EC3700}"/>
              </a:ext>
            </a:extLst>
          </p:cNvPr>
          <p:cNvCxnSpPr>
            <a:cxnSpLocks/>
          </p:cNvCxnSpPr>
          <p:nvPr/>
        </p:nvCxnSpPr>
        <p:spPr>
          <a:xfrm flipV="1">
            <a:off x="1682877" y="426453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D893EB5-155D-5461-76BD-4C8E6E5BA5DD}"/>
              </a:ext>
            </a:extLst>
          </p:cNvPr>
          <p:cNvCxnSpPr>
            <a:cxnSpLocks/>
          </p:cNvCxnSpPr>
          <p:nvPr/>
        </p:nvCxnSpPr>
        <p:spPr>
          <a:xfrm flipV="1">
            <a:off x="1682877" y="5172061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AA9C8992-101F-1D68-D763-65F5351C47E2}"/>
              </a:ext>
            </a:extLst>
          </p:cNvPr>
          <p:cNvCxnSpPr>
            <a:cxnSpLocks/>
          </p:cNvCxnSpPr>
          <p:nvPr/>
        </p:nvCxnSpPr>
        <p:spPr>
          <a:xfrm flipV="1">
            <a:off x="2827911" y="23933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2460C72B-EDA7-3F69-E870-96602768DD7B}"/>
              </a:ext>
            </a:extLst>
          </p:cNvPr>
          <p:cNvCxnSpPr>
            <a:cxnSpLocks/>
          </p:cNvCxnSpPr>
          <p:nvPr/>
        </p:nvCxnSpPr>
        <p:spPr>
          <a:xfrm flipV="1">
            <a:off x="2827910" y="333023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932D9286-6A3F-0CE0-16E1-4B678087E234}"/>
              </a:ext>
            </a:extLst>
          </p:cNvPr>
          <p:cNvCxnSpPr>
            <a:cxnSpLocks/>
          </p:cNvCxnSpPr>
          <p:nvPr/>
        </p:nvCxnSpPr>
        <p:spPr>
          <a:xfrm flipV="1">
            <a:off x="2827910" y="42431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D09EBBC-0308-3941-FA8D-52EF7A4C5CD6}"/>
              </a:ext>
            </a:extLst>
          </p:cNvPr>
          <p:cNvCxnSpPr>
            <a:cxnSpLocks/>
          </p:cNvCxnSpPr>
          <p:nvPr/>
        </p:nvCxnSpPr>
        <p:spPr>
          <a:xfrm flipV="1">
            <a:off x="2827910" y="515071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55019B5-A0EB-1ED2-85FE-504417D94EFF}"/>
              </a:ext>
            </a:extLst>
          </p:cNvPr>
          <p:cNvCxnSpPr>
            <a:cxnSpLocks/>
          </p:cNvCxnSpPr>
          <p:nvPr/>
        </p:nvCxnSpPr>
        <p:spPr>
          <a:xfrm flipV="1">
            <a:off x="3968500" y="24332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1D4E2CD-3382-0184-1DCA-3D68D403AF20}"/>
              </a:ext>
            </a:extLst>
          </p:cNvPr>
          <p:cNvCxnSpPr>
            <a:cxnSpLocks/>
          </p:cNvCxnSpPr>
          <p:nvPr/>
        </p:nvCxnSpPr>
        <p:spPr>
          <a:xfrm flipV="1">
            <a:off x="3968499" y="337008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BE48C734-750A-EF03-3382-940A25700F45}"/>
              </a:ext>
            </a:extLst>
          </p:cNvPr>
          <p:cNvCxnSpPr>
            <a:cxnSpLocks/>
          </p:cNvCxnSpPr>
          <p:nvPr/>
        </p:nvCxnSpPr>
        <p:spPr>
          <a:xfrm flipV="1">
            <a:off x="3968499" y="42830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45AC2EB1-E456-55FA-F8CF-5B6FA2C5F1EE}"/>
              </a:ext>
            </a:extLst>
          </p:cNvPr>
          <p:cNvCxnSpPr>
            <a:cxnSpLocks/>
          </p:cNvCxnSpPr>
          <p:nvPr/>
        </p:nvCxnSpPr>
        <p:spPr>
          <a:xfrm flipV="1">
            <a:off x="3968499" y="5190559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81AEB431-2174-7231-9232-88B28EA7D95D}"/>
              </a:ext>
            </a:extLst>
          </p:cNvPr>
          <p:cNvCxnSpPr>
            <a:cxnSpLocks/>
          </p:cNvCxnSpPr>
          <p:nvPr/>
        </p:nvCxnSpPr>
        <p:spPr>
          <a:xfrm flipV="1">
            <a:off x="5114309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139E30D5-C0C8-6B9B-775D-3DB616650686}"/>
              </a:ext>
            </a:extLst>
          </p:cNvPr>
          <p:cNvCxnSpPr>
            <a:cxnSpLocks/>
          </p:cNvCxnSpPr>
          <p:nvPr/>
        </p:nvCxnSpPr>
        <p:spPr>
          <a:xfrm flipV="1">
            <a:off x="5114308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FC490066-5F82-55A6-4B28-F64F4F5968FB}"/>
              </a:ext>
            </a:extLst>
          </p:cNvPr>
          <p:cNvCxnSpPr>
            <a:cxnSpLocks/>
          </p:cNvCxnSpPr>
          <p:nvPr/>
        </p:nvCxnSpPr>
        <p:spPr>
          <a:xfrm flipV="1">
            <a:off x="5114308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E75E5DAE-4ADB-9DF5-70C3-7FCEB1DE8198}"/>
              </a:ext>
            </a:extLst>
          </p:cNvPr>
          <p:cNvCxnSpPr>
            <a:cxnSpLocks/>
          </p:cNvCxnSpPr>
          <p:nvPr/>
        </p:nvCxnSpPr>
        <p:spPr>
          <a:xfrm flipV="1">
            <a:off x="5114308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B09A6F39-541F-888A-39F8-AAA8D41B30A9}"/>
              </a:ext>
            </a:extLst>
          </p:cNvPr>
          <p:cNvCxnSpPr>
            <a:cxnSpLocks/>
          </p:cNvCxnSpPr>
          <p:nvPr/>
        </p:nvCxnSpPr>
        <p:spPr>
          <a:xfrm flipV="1">
            <a:off x="6237103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A4E682CC-7547-30C5-FA09-5E5BB1DA35A2}"/>
              </a:ext>
            </a:extLst>
          </p:cNvPr>
          <p:cNvCxnSpPr>
            <a:cxnSpLocks/>
          </p:cNvCxnSpPr>
          <p:nvPr/>
        </p:nvCxnSpPr>
        <p:spPr>
          <a:xfrm flipV="1">
            <a:off x="6237102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9423FE3-4935-A1E8-4352-CCD208624ED2}"/>
              </a:ext>
            </a:extLst>
          </p:cNvPr>
          <p:cNvCxnSpPr>
            <a:cxnSpLocks/>
          </p:cNvCxnSpPr>
          <p:nvPr/>
        </p:nvCxnSpPr>
        <p:spPr>
          <a:xfrm flipV="1">
            <a:off x="6237102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A3C428CA-80C2-0E8A-FE89-4082926FAC04}"/>
              </a:ext>
            </a:extLst>
          </p:cNvPr>
          <p:cNvCxnSpPr>
            <a:cxnSpLocks/>
          </p:cNvCxnSpPr>
          <p:nvPr/>
        </p:nvCxnSpPr>
        <p:spPr>
          <a:xfrm flipV="1">
            <a:off x="6237102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BA7AEB6-4C44-86AE-E701-9F96B1970178}"/>
              </a:ext>
            </a:extLst>
          </p:cNvPr>
          <p:cNvCxnSpPr>
            <a:cxnSpLocks/>
          </p:cNvCxnSpPr>
          <p:nvPr/>
        </p:nvCxnSpPr>
        <p:spPr>
          <a:xfrm flipV="1">
            <a:off x="7375659" y="24517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9657677B-2450-FBE8-90D6-EDC9F2B2DFB6}"/>
              </a:ext>
            </a:extLst>
          </p:cNvPr>
          <p:cNvCxnSpPr>
            <a:cxnSpLocks/>
          </p:cNvCxnSpPr>
          <p:nvPr/>
        </p:nvCxnSpPr>
        <p:spPr>
          <a:xfrm flipV="1">
            <a:off x="7375658" y="33885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F3E12E91-E753-BBF6-A8A7-A6364BF37DFD}"/>
              </a:ext>
            </a:extLst>
          </p:cNvPr>
          <p:cNvCxnSpPr>
            <a:cxnSpLocks/>
          </p:cNvCxnSpPr>
          <p:nvPr/>
        </p:nvCxnSpPr>
        <p:spPr>
          <a:xfrm flipV="1">
            <a:off x="7375658" y="4301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46C9369B-4104-AF50-7303-5A6132AA7B6E}"/>
              </a:ext>
            </a:extLst>
          </p:cNvPr>
          <p:cNvCxnSpPr>
            <a:cxnSpLocks/>
          </p:cNvCxnSpPr>
          <p:nvPr/>
        </p:nvCxnSpPr>
        <p:spPr>
          <a:xfrm flipV="1">
            <a:off x="7375658" y="520905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508636BA-7B93-C70C-9709-7D5512ABD022}"/>
              </a:ext>
            </a:extLst>
          </p:cNvPr>
          <p:cNvCxnSpPr>
            <a:cxnSpLocks/>
          </p:cNvCxnSpPr>
          <p:nvPr/>
        </p:nvCxnSpPr>
        <p:spPr>
          <a:xfrm flipV="1">
            <a:off x="8418337" y="24326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3A861FC7-C508-6F8F-5498-53C0B8DF3035}"/>
              </a:ext>
            </a:extLst>
          </p:cNvPr>
          <p:cNvCxnSpPr>
            <a:cxnSpLocks/>
          </p:cNvCxnSpPr>
          <p:nvPr/>
        </p:nvCxnSpPr>
        <p:spPr>
          <a:xfrm flipV="1">
            <a:off x="8418336" y="3369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8EC00D1-BC92-2CFD-443E-F92B587ADCBE}"/>
              </a:ext>
            </a:extLst>
          </p:cNvPr>
          <p:cNvCxnSpPr>
            <a:cxnSpLocks/>
          </p:cNvCxnSpPr>
          <p:nvPr/>
        </p:nvCxnSpPr>
        <p:spPr>
          <a:xfrm flipV="1">
            <a:off x="8418336" y="42824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1F71778A-2F49-D1F7-0B6D-3F1D43319510}"/>
              </a:ext>
            </a:extLst>
          </p:cNvPr>
          <p:cNvCxnSpPr>
            <a:cxnSpLocks/>
          </p:cNvCxnSpPr>
          <p:nvPr/>
        </p:nvCxnSpPr>
        <p:spPr>
          <a:xfrm flipV="1">
            <a:off x="8418336" y="519000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277B6A9-1381-59ED-9828-08229E1FA8AF}"/>
              </a:ext>
            </a:extLst>
          </p:cNvPr>
          <p:cNvSpPr txBox="1"/>
          <p:nvPr/>
        </p:nvSpPr>
        <p:spPr>
          <a:xfrm>
            <a:off x="4545863" y="6283297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8A8E02D-9234-A7EB-940C-51930B47F1E7}"/>
              </a:ext>
            </a:extLst>
          </p:cNvPr>
          <p:cNvSpPr txBox="1"/>
          <p:nvPr/>
        </p:nvSpPr>
        <p:spPr>
          <a:xfrm rot="16200000">
            <a:off x="8355886" y="3598445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4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子集求和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BE60A4-DB15-49B0-0F72-886531882AE6}"/>
              </a:ext>
            </a:extLst>
          </p:cNvPr>
          <p:cNvGrpSpPr/>
          <p:nvPr/>
        </p:nvGrpSpPr>
        <p:grpSpPr>
          <a:xfrm>
            <a:off x="137447" y="2017873"/>
            <a:ext cx="1280071" cy="4155142"/>
            <a:chOff x="1055531" y="1750278"/>
            <a:chExt cx="1280071" cy="415514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874D4B-F0E0-0739-DDF8-A31A7597EF2F}"/>
                </a:ext>
              </a:extLst>
            </p:cNvPr>
            <p:cNvSpPr txBox="1"/>
            <p:nvPr/>
          </p:nvSpPr>
          <p:spPr>
            <a:xfrm>
              <a:off x="1076369" y="1750278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A[4]=1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F5DBE13-14A5-11B4-18F1-C3E076A15339}"/>
                </a:ext>
              </a:extLst>
            </p:cNvPr>
            <p:cNvSpPr txBox="1"/>
            <p:nvPr/>
          </p:nvSpPr>
          <p:spPr>
            <a:xfrm>
              <a:off x="1065950" y="440984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A[1]=3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E583C40-0B82-02FD-5281-FC50FCBAF15D}"/>
                </a:ext>
              </a:extLst>
            </p:cNvPr>
            <p:cNvSpPr txBox="1"/>
            <p:nvPr/>
          </p:nvSpPr>
          <p:spPr>
            <a:xfrm>
              <a:off x="1089748" y="266760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A[3]=3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BE55CF8-7B62-D771-E391-BCC2D7D320AC}"/>
                </a:ext>
              </a:extLst>
            </p:cNvPr>
            <p:cNvSpPr txBox="1"/>
            <p:nvPr/>
          </p:nvSpPr>
          <p:spPr>
            <a:xfrm>
              <a:off x="1055531" y="3584924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A[2]=4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9E4FA2-1417-9216-BF6D-DE9F10B305DD}"/>
                </a:ext>
              </a:extLst>
            </p:cNvPr>
            <p:cNvSpPr txBox="1"/>
            <p:nvPr/>
          </p:nvSpPr>
          <p:spPr>
            <a:xfrm>
              <a:off x="1286947" y="5382200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817F2CF0-010D-C4ED-44B0-D8DAC421DA34}"/>
              </a:ext>
            </a:extLst>
          </p:cNvPr>
          <p:cNvSpPr/>
          <p:nvPr/>
        </p:nvSpPr>
        <p:spPr>
          <a:xfrm>
            <a:off x="4941933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9A4C43-701C-7404-70EA-52CC3E94D120}"/>
              </a:ext>
            </a:extLst>
          </p:cNvPr>
          <p:cNvSpPr/>
          <p:nvPr/>
        </p:nvSpPr>
        <p:spPr>
          <a:xfrm>
            <a:off x="1526264" y="4861514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FFACFC-17AC-11BC-673A-09FD65D5AA90}"/>
              </a:ext>
            </a:extLst>
          </p:cNvPr>
          <p:cNvSpPr/>
          <p:nvPr/>
        </p:nvSpPr>
        <p:spPr>
          <a:xfrm>
            <a:off x="1526264" y="578151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AA9579-0D17-0FCF-6B5B-9733F27D4AC2}"/>
              </a:ext>
            </a:extLst>
          </p:cNvPr>
          <p:cNvSpPr/>
          <p:nvPr/>
        </p:nvSpPr>
        <p:spPr>
          <a:xfrm>
            <a:off x="2664820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3A2D2D-6811-98E8-F9FD-F6D75D38580A}"/>
              </a:ext>
            </a:extLst>
          </p:cNvPr>
          <p:cNvSpPr/>
          <p:nvPr/>
        </p:nvSpPr>
        <p:spPr>
          <a:xfrm>
            <a:off x="2664820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B61AB-FB52-3F1E-DFEA-B63F59A96B2B}"/>
              </a:ext>
            </a:extLst>
          </p:cNvPr>
          <p:cNvSpPr/>
          <p:nvPr/>
        </p:nvSpPr>
        <p:spPr>
          <a:xfrm>
            <a:off x="3807938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5A0A30-8F5B-1F55-D591-83F1DA5F6472}"/>
              </a:ext>
            </a:extLst>
          </p:cNvPr>
          <p:cNvSpPr/>
          <p:nvPr/>
        </p:nvSpPr>
        <p:spPr>
          <a:xfrm>
            <a:off x="3807938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58DB59-A09C-A8E8-0841-01E4821B8A20}"/>
              </a:ext>
            </a:extLst>
          </p:cNvPr>
          <p:cNvSpPr/>
          <p:nvPr/>
        </p:nvSpPr>
        <p:spPr>
          <a:xfrm>
            <a:off x="4936963" y="3018830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D27357-F4A5-9E6E-D7EC-37A3BD7ACA3C}"/>
              </a:ext>
            </a:extLst>
          </p:cNvPr>
          <p:cNvSpPr/>
          <p:nvPr/>
        </p:nvSpPr>
        <p:spPr>
          <a:xfrm>
            <a:off x="4936963" y="3938833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49C96-64C6-4819-BA5A-B1D2D109EC1B}"/>
              </a:ext>
            </a:extLst>
          </p:cNvPr>
          <p:cNvSpPr/>
          <p:nvPr/>
        </p:nvSpPr>
        <p:spPr>
          <a:xfrm>
            <a:off x="4936963" y="4858835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F1EB07-6AFB-672A-E0D5-4ED71F06869E}"/>
              </a:ext>
            </a:extLst>
          </p:cNvPr>
          <p:cNvSpPr/>
          <p:nvPr/>
        </p:nvSpPr>
        <p:spPr>
          <a:xfrm>
            <a:off x="4936963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4F4EB6-FB96-C95E-2354-4461373EE06B}"/>
              </a:ext>
            </a:extLst>
          </p:cNvPr>
          <p:cNvSpPr/>
          <p:nvPr/>
        </p:nvSpPr>
        <p:spPr>
          <a:xfrm>
            <a:off x="7219045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199823-A5B1-667F-AD33-92274C2022E0}"/>
              </a:ext>
            </a:extLst>
          </p:cNvPr>
          <p:cNvSpPr/>
          <p:nvPr/>
        </p:nvSpPr>
        <p:spPr>
          <a:xfrm>
            <a:off x="7219045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EED6A6-42E7-72AA-B344-87BD51A8D63E}"/>
              </a:ext>
            </a:extLst>
          </p:cNvPr>
          <p:cNvSpPr/>
          <p:nvPr/>
        </p:nvSpPr>
        <p:spPr>
          <a:xfrm>
            <a:off x="7219045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E15EFC-489E-9212-4313-D67B8E8D4D89}"/>
              </a:ext>
            </a:extLst>
          </p:cNvPr>
          <p:cNvSpPr/>
          <p:nvPr/>
        </p:nvSpPr>
        <p:spPr>
          <a:xfrm>
            <a:off x="7219045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69E3BFA-57C6-563B-631B-5B77FBE4CFEC}"/>
              </a:ext>
            </a:extLst>
          </p:cNvPr>
          <p:cNvSpPr/>
          <p:nvPr/>
        </p:nvSpPr>
        <p:spPr>
          <a:xfrm>
            <a:off x="7219045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9AA58CF-7A06-DC1A-25A6-23F378822057}"/>
              </a:ext>
            </a:extLst>
          </p:cNvPr>
          <p:cNvSpPr/>
          <p:nvPr/>
        </p:nvSpPr>
        <p:spPr>
          <a:xfrm>
            <a:off x="6080489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08873A-453E-B25A-B1DA-FD3461AB56B5}"/>
              </a:ext>
            </a:extLst>
          </p:cNvPr>
          <p:cNvSpPr/>
          <p:nvPr/>
        </p:nvSpPr>
        <p:spPr>
          <a:xfrm>
            <a:off x="6080489" y="3018830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71670A5-43EE-09E9-433A-501618A78045}"/>
              </a:ext>
            </a:extLst>
          </p:cNvPr>
          <p:cNvSpPr/>
          <p:nvPr/>
        </p:nvSpPr>
        <p:spPr>
          <a:xfrm>
            <a:off x="6080489" y="3938833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B3ECB-F1E2-5947-C38F-F02C12D1EA87}"/>
              </a:ext>
            </a:extLst>
          </p:cNvPr>
          <p:cNvSpPr/>
          <p:nvPr/>
        </p:nvSpPr>
        <p:spPr>
          <a:xfrm>
            <a:off x="6080489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09A545A-DF7D-D274-51AF-8E69D7E8F6D3}"/>
              </a:ext>
            </a:extLst>
          </p:cNvPr>
          <p:cNvSpPr/>
          <p:nvPr/>
        </p:nvSpPr>
        <p:spPr>
          <a:xfrm>
            <a:off x="6080489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62671B7-9EF9-A62B-8998-00B022234D32}"/>
              </a:ext>
            </a:extLst>
          </p:cNvPr>
          <p:cNvSpPr txBox="1"/>
          <p:nvPr/>
        </p:nvSpPr>
        <p:spPr>
          <a:xfrm>
            <a:off x="1455731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3AED93F-138D-A52A-8027-16E3F57D1922}"/>
              </a:ext>
            </a:extLst>
          </p:cNvPr>
          <p:cNvSpPr txBox="1"/>
          <p:nvPr/>
        </p:nvSpPr>
        <p:spPr>
          <a:xfrm>
            <a:off x="2598849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F6285B-6D0E-358A-3D19-40FDAD88A476}"/>
              </a:ext>
            </a:extLst>
          </p:cNvPr>
          <p:cNvSpPr txBox="1"/>
          <p:nvPr/>
        </p:nvSpPr>
        <p:spPr>
          <a:xfrm>
            <a:off x="3738195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C2FFE6-D6F8-B134-7584-9138F8DBA39B}"/>
              </a:ext>
            </a:extLst>
          </p:cNvPr>
          <p:cNvSpPr txBox="1"/>
          <p:nvPr/>
        </p:nvSpPr>
        <p:spPr>
          <a:xfrm>
            <a:off x="4877541" y="1489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455220-90E5-E4FE-15DF-57B001928D45}"/>
              </a:ext>
            </a:extLst>
          </p:cNvPr>
          <p:cNvSpPr txBox="1"/>
          <p:nvPr/>
        </p:nvSpPr>
        <p:spPr>
          <a:xfrm>
            <a:off x="6037725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396D2EA-83FB-FC97-5818-2F9FEADCD3F2}"/>
              </a:ext>
            </a:extLst>
          </p:cNvPr>
          <p:cNvSpPr/>
          <p:nvPr/>
        </p:nvSpPr>
        <p:spPr>
          <a:xfrm>
            <a:off x="1526264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479B394-D30D-BFA8-9E5F-2A0EE7AD2A09}"/>
              </a:ext>
            </a:extLst>
          </p:cNvPr>
          <p:cNvSpPr/>
          <p:nvPr/>
        </p:nvSpPr>
        <p:spPr>
          <a:xfrm>
            <a:off x="2664820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D160B1A-7CB5-17F3-1C5B-494134D4C34A}"/>
              </a:ext>
            </a:extLst>
          </p:cNvPr>
          <p:cNvSpPr/>
          <p:nvPr/>
        </p:nvSpPr>
        <p:spPr>
          <a:xfrm>
            <a:off x="3803376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1219DD2-4C17-4FBA-DDD2-A8D16ADA4E69}"/>
              </a:ext>
            </a:extLst>
          </p:cNvPr>
          <p:cNvSpPr/>
          <p:nvPr/>
        </p:nvSpPr>
        <p:spPr>
          <a:xfrm>
            <a:off x="1526264" y="3021509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3A3F4B2-C699-E8B9-DE01-7CA5BFB2705F}"/>
              </a:ext>
            </a:extLst>
          </p:cNvPr>
          <p:cNvSpPr/>
          <p:nvPr/>
        </p:nvSpPr>
        <p:spPr>
          <a:xfrm>
            <a:off x="1526264" y="3941512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331B9B7-73F5-0370-9289-7108AD1D3B02}"/>
              </a:ext>
            </a:extLst>
          </p:cNvPr>
          <p:cNvSpPr/>
          <p:nvPr/>
        </p:nvSpPr>
        <p:spPr>
          <a:xfrm>
            <a:off x="2664820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4DFE078-8D7A-3477-ED5D-D3ABC2CEECAA}"/>
              </a:ext>
            </a:extLst>
          </p:cNvPr>
          <p:cNvSpPr/>
          <p:nvPr/>
        </p:nvSpPr>
        <p:spPr>
          <a:xfrm>
            <a:off x="2664820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2336B5B-136D-3DCA-E9DE-F154F92289EB}"/>
              </a:ext>
            </a:extLst>
          </p:cNvPr>
          <p:cNvSpPr/>
          <p:nvPr/>
        </p:nvSpPr>
        <p:spPr>
          <a:xfrm>
            <a:off x="3807938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5188359-4354-9006-DCA7-D60CAFD8EE96}"/>
              </a:ext>
            </a:extLst>
          </p:cNvPr>
          <p:cNvSpPr/>
          <p:nvPr/>
        </p:nvSpPr>
        <p:spPr>
          <a:xfrm>
            <a:off x="3807938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56E3554-BCFD-5C22-DFE9-FAF9C406AFDF}"/>
              </a:ext>
            </a:extLst>
          </p:cNvPr>
          <p:cNvSpPr/>
          <p:nvPr/>
        </p:nvSpPr>
        <p:spPr>
          <a:xfrm>
            <a:off x="8251417" y="2101505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E18ED86-7E5E-151C-C22F-8CF0AF9026CA}"/>
              </a:ext>
            </a:extLst>
          </p:cNvPr>
          <p:cNvSpPr/>
          <p:nvPr/>
        </p:nvSpPr>
        <p:spPr>
          <a:xfrm>
            <a:off x="8251417" y="3018828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7716636-4F1C-7932-0E7C-527F8DB7DDF5}"/>
              </a:ext>
            </a:extLst>
          </p:cNvPr>
          <p:cNvSpPr/>
          <p:nvPr/>
        </p:nvSpPr>
        <p:spPr>
          <a:xfrm>
            <a:off x="8251417" y="3938831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94F206F-67DE-86C8-6491-C5D7822DF0BD}"/>
              </a:ext>
            </a:extLst>
          </p:cNvPr>
          <p:cNvSpPr/>
          <p:nvPr/>
        </p:nvSpPr>
        <p:spPr>
          <a:xfrm>
            <a:off x="8251417" y="485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53FC61E9-0CB6-07D8-8ADF-DCBB1EEBA829}"/>
              </a:ext>
            </a:extLst>
          </p:cNvPr>
          <p:cNvSpPr/>
          <p:nvPr/>
        </p:nvSpPr>
        <p:spPr>
          <a:xfrm>
            <a:off x="8251417" y="5778836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40EE98F-F5E8-2CCB-0454-0583027C31C3}"/>
              </a:ext>
            </a:extLst>
          </p:cNvPr>
          <p:cNvSpPr txBox="1"/>
          <p:nvPr/>
        </p:nvSpPr>
        <p:spPr>
          <a:xfrm>
            <a:off x="7197909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8B0C40C-8530-5C0B-F8CD-7A36C9E18D65}"/>
              </a:ext>
            </a:extLst>
          </p:cNvPr>
          <p:cNvSpPr txBox="1"/>
          <p:nvPr/>
        </p:nvSpPr>
        <p:spPr>
          <a:xfrm>
            <a:off x="8185770" y="147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246F5207-3CB1-07EA-E1CE-5A423F0C1D9E}"/>
              </a:ext>
            </a:extLst>
          </p:cNvPr>
          <p:cNvCxnSpPr>
            <a:stCxn id="6" idx="6"/>
            <a:endCxn id="13" idx="3"/>
          </p:cNvCxnSpPr>
          <p:nvPr/>
        </p:nvCxnSpPr>
        <p:spPr>
          <a:xfrm flipV="1">
            <a:off x="1839491" y="5126191"/>
            <a:ext cx="3143343" cy="811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B53C34C-89CF-F384-3684-D3FB467E5190}"/>
              </a:ext>
            </a:extLst>
          </p:cNvPr>
          <p:cNvCxnSpPr/>
          <p:nvPr/>
        </p:nvCxnSpPr>
        <p:spPr>
          <a:xfrm flipV="1">
            <a:off x="3001841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740CC131-A4EE-7817-DE0D-2808837BFDD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4102397" y="5126191"/>
            <a:ext cx="3162519" cy="83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37413EDD-A61D-9708-7B27-A3E6EB55D0EA}"/>
              </a:ext>
            </a:extLst>
          </p:cNvPr>
          <p:cNvCxnSpPr/>
          <p:nvPr/>
        </p:nvCxnSpPr>
        <p:spPr>
          <a:xfrm flipV="1">
            <a:off x="5224528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36BF23E6-6DBA-1BE1-15CE-FF7E550EEDB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39491" y="4206189"/>
            <a:ext cx="4286869" cy="72346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107AB5C3-C494-9FC3-2166-1F2052E0EE37}"/>
              </a:ext>
            </a:extLst>
          </p:cNvPr>
          <p:cNvCxnSpPr>
            <a:cxnSpLocks/>
          </p:cNvCxnSpPr>
          <p:nvPr/>
        </p:nvCxnSpPr>
        <p:spPr>
          <a:xfrm flipV="1">
            <a:off x="2983825" y="4224687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10ACEDC3-9AC0-6E7C-4C99-F2E17273E2B3}"/>
              </a:ext>
            </a:extLst>
          </p:cNvPr>
          <p:cNvCxnSpPr>
            <a:cxnSpLocks/>
          </p:cNvCxnSpPr>
          <p:nvPr/>
        </p:nvCxnSpPr>
        <p:spPr>
          <a:xfrm flipV="1">
            <a:off x="4128159" y="4243185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95EC64EC-97D1-1E2A-F9FE-0D7642320649}"/>
              </a:ext>
            </a:extLst>
          </p:cNvPr>
          <p:cNvCxnSpPr/>
          <p:nvPr/>
        </p:nvCxnSpPr>
        <p:spPr>
          <a:xfrm flipV="1">
            <a:off x="1819933" y="3197713"/>
            <a:ext cx="3143343" cy="811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E1748A9-4AE4-A653-A2E0-D8573AF10477}"/>
              </a:ext>
            </a:extLst>
          </p:cNvPr>
          <p:cNvCxnSpPr/>
          <p:nvPr/>
        </p:nvCxnSpPr>
        <p:spPr>
          <a:xfrm flipV="1">
            <a:off x="3001840" y="3274632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07D647C0-8FDB-7701-1929-54B8B52647DB}"/>
              </a:ext>
            </a:extLst>
          </p:cNvPr>
          <p:cNvCxnSpPr/>
          <p:nvPr/>
        </p:nvCxnSpPr>
        <p:spPr>
          <a:xfrm flipV="1">
            <a:off x="4124553" y="3293130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4326F52D-4DC0-C8A2-1882-A176D4390E85}"/>
              </a:ext>
            </a:extLst>
          </p:cNvPr>
          <p:cNvCxnSpPr>
            <a:cxnSpLocks/>
            <a:stCxn id="12" idx="6"/>
            <a:endCxn id="109" idx="3"/>
          </p:cNvCxnSpPr>
          <p:nvPr/>
        </p:nvCxnSpPr>
        <p:spPr>
          <a:xfrm flipV="1">
            <a:off x="5250190" y="3286184"/>
            <a:ext cx="3047098" cy="8092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67A61BCE-9D63-9E18-8FB4-BC8C3324F15C}"/>
              </a:ext>
            </a:extLst>
          </p:cNvPr>
          <p:cNvCxnSpPr>
            <a:cxnSpLocks/>
            <a:stCxn id="72" idx="7"/>
            <a:endCxn id="70" idx="3"/>
          </p:cNvCxnSpPr>
          <p:nvPr/>
        </p:nvCxnSpPr>
        <p:spPr>
          <a:xfrm flipV="1">
            <a:off x="1793620" y="2368863"/>
            <a:ext cx="917071" cy="6985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C61CE398-2422-AB2C-7D7F-05BD87519B49}"/>
              </a:ext>
            </a:extLst>
          </p:cNvPr>
          <p:cNvCxnSpPr>
            <a:cxnSpLocks/>
          </p:cNvCxnSpPr>
          <p:nvPr/>
        </p:nvCxnSpPr>
        <p:spPr>
          <a:xfrm flipV="1">
            <a:off x="2934253" y="2409754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2B0111F4-4272-8205-714C-6C6802BEC261}"/>
              </a:ext>
            </a:extLst>
          </p:cNvPr>
          <p:cNvCxnSpPr>
            <a:cxnSpLocks/>
            <a:stCxn id="76" idx="7"/>
            <a:endCxn id="4" idx="3"/>
          </p:cNvCxnSpPr>
          <p:nvPr/>
        </p:nvCxnSpPr>
        <p:spPr>
          <a:xfrm flipV="1">
            <a:off x="4075294" y="2368863"/>
            <a:ext cx="912510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465F5471-D9CD-57AA-D69C-786C0B8D1FF3}"/>
              </a:ext>
            </a:extLst>
          </p:cNvPr>
          <p:cNvCxnSpPr>
            <a:cxnSpLocks/>
            <a:stCxn id="11" idx="7"/>
            <a:endCxn id="26" idx="3"/>
          </p:cNvCxnSpPr>
          <p:nvPr/>
        </p:nvCxnSpPr>
        <p:spPr>
          <a:xfrm flipV="1">
            <a:off x="5204319" y="2368863"/>
            <a:ext cx="922041" cy="6958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7216D3FF-BF77-6541-277A-A6D383666C3A}"/>
              </a:ext>
            </a:extLst>
          </p:cNvPr>
          <p:cNvCxnSpPr>
            <a:cxnSpLocks/>
          </p:cNvCxnSpPr>
          <p:nvPr/>
        </p:nvCxnSpPr>
        <p:spPr>
          <a:xfrm flipV="1">
            <a:off x="6335178" y="2368863"/>
            <a:ext cx="922041" cy="6958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8E0AFAA1-3061-CA51-1D14-175F9E311C2B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7492987" y="2368861"/>
            <a:ext cx="804301" cy="716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13CF8743-2D3A-924E-34F7-0D1564EBEAB5}"/>
              </a:ext>
            </a:extLst>
          </p:cNvPr>
          <p:cNvCxnSpPr>
            <a:cxnSpLocks/>
            <a:stCxn id="72" idx="0"/>
            <a:endCxn id="69" idx="4"/>
          </p:cNvCxnSpPr>
          <p:nvPr/>
        </p:nvCxnSpPr>
        <p:spPr>
          <a:xfrm flipV="1">
            <a:off x="1682878" y="241473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55167AE-1776-A485-00B6-62AFB15084F1}"/>
              </a:ext>
            </a:extLst>
          </p:cNvPr>
          <p:cNvCxnSpPr>
            <a:cxnSpLocks/>
          </p:cNvCxnSpPr>
          <p:nvPr/>
        </p:nvCxnSpPr>
        <p:spPr>
          <a:xfrm flipV="1">
            <a:off x="1682877" y="335158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4350BE04-140F-59F3-CBA2-941519EC3700}"/>
              </a:ext>
            </a:extLst>
          </p:cNvPr>
          <p:cNvCxnSpPr>
            <a:cxnSpLocks/>
          </p:cNvCxnSpPr>
          <p:nvPr/>
        </p:nvCxnSpPr>
        <p:spPr>
          <a:xfrm flipV="1">
            <a:off x="1682877" y="426453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D893EB5-155D-5461-76BD-4C8E6E5BA5DD}"/>
              </a:ext>
            </a:extLst>
          </p:cNvPr>
          <p:cNvCxnSpPr>
            <a:cxnSpLocks/>
          </p:cNvCxnSpPr>
          <p:nvPr/>
        </p:nvCxnSpPr>
        <p:spPr>
          <a:xfrm flipV="1">
            <a:off x="1682877" y="5172061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AA9C8992-101F-1D68-D763-65F5351C47E2}"/>
              </a:ext>
            </a:extLst>
          </p:cNvPr>
          <p:cNvCxnSpPr>
            <a:cxnSpLocks/>
          </p:cNvCxnSpPr>
          <p:nvPr/>
        </p:nvCxnSpPr>
        <p:spPr>
          <a:xfrm flipV="1">
            <a:off x="2827911" y="23933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2460C72B-EDA7-3F69-E870-96602768DD7B}"/>
              </a:ext>
            </a:extLst>
          </p:cNvPr>
          <p:cNvCxnSpPr>
            <a:cxnSpLocks/>
          </p:cNvCxnSpPr>
          <p:nvPr/>
        </p:nvCxnSpPr>
        <p:spPr>
          <a:xfrm flipV="1">
            <a:off x="2827910" y="333023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932D9286-6A3F-0CE0-16E1-4B678087E234}"/>
              </a:ext>
            </a:extLst>
          </p:cNvPr>
          <p:cNvCxnSpPr>
            <a:cxnSpLocks/>
          </p:cNvCxnSpPr>
          <p:nvPr/>
        </p:nvCxnSpPr>
        <p:spPr>
          <a:xfrm flipV="1">
            <a:off x="2827910" y="42431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D09EBBC-0308-3941-FA8D-52EF7A4C5CD6}"/>
              </a:ext>
            </a:extLst>
          </p:cNvPr>
          <p:cNvCxnSpPr>
            <a:cxnSpLocks/>
          </p:cNvCxnSpPr>
          <p:nvPr/>
        </p:nvCxnSpPr>
        <p:spPr>
          <a:xfrm flipV="1">
            <a:off x="2827910" y="515071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55019B5-A0EB-1ED2-85FE-504417D94EFF}"/>
              </a:ext>
            </a:extLst>
          </p:cNvPr>
          <p:cNvCxnSpPr>
            <a:cxnSpLocks/>
          </p:cNvCxnSpPr>
          <p:nvPr/>
        </p:nvCxnSpPr>
        <p:spPr>
          <a:xfrm flipV="1">
            <a:off x="3968500" y="24332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1D4E2CD-3382-0184-1DCA-3D68D403AF20}"/>
              </a:ext>
            </a:extLst>
          </p:cNvPr>
          <p:cNvCxnSpPr>
            <a:cxnSpLocks/>
          </p:cNvCxnSpPr>
          <p:nvPr/>
        </p:nvCxnSpPr>
        <p:spPr>
          <a:xfrm flipV="1">
            <a:off x="3968499" y="337008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BE48C734-750A-EF03-3382-940A25700F45}"/>
              </a:ext>
            </a:extLst>
          </p:cNvPr>
          <p:cNvCxnSpPr>
            <a:cxnSpLocks/>
          </p:cNvCxnSpPr>
          <p:nvPr/>
        </p:nvCxnSpPr>
        <p:spPr>
          <a:xfrm flipV="1">
            <a:off x="3968499" y="42830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45AC2EB1-E456-55FA-F8CF-5B6FA2C5F1EE}"/>
              </a:ext>
            </a:extLst>
          </p:cNvPr>
          <p:cNvCxnSpPr>
            <a:cxnSpLocks/>
          </p:cNvCxnSpPr>
          <p:nvPr/>
        </p:nvCxnSpPr>
        <p:spPr>
          <a:xfrm flipV="1">
            <a:off x="3968499" y="5190559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81AEB431-2174-7231-9232-88B28EA7D95D}"/>
              </a:ext>
            </a:extLst>
          </p:cNvPr>
          <p:cNvCxnSpPr>
            <a:cxnSpLocks/>
          </p:cNvCxnSpPr>
          <p:nvPr/>
        </p:nvCxnSpPr>
        <p:spPr>
          <a:xfrm flipV="1">
            <a:off x="5114309" y="241473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139E30D5-C0C8-6B9B-775D-3DB616650686}"/>
              </a:ext>
            </a:extLst>
          </p:cNvPr>
          <p:cNvCxnSpPr>
            <a:cxnSpLocks/>
          </p:cNvCxnSpPr>
          <p:nvPr/>
        </p:nvCxnSpPr>
        <p:spPr>
          <a:xfrm flipV="1">
            <a:off x="5114308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FC490066-5F82-55A6-4B28-F64F4F5968FB}"/>
              </a:ext>
            </a:extLst>
          </p:cNvPr>
          <p:cNvCxnSpPr>
            <a:cxnSpLocks/>
          </p:cNvCxnSpPr>
          <p:nvPr/>
        </p:nvCxnSpPr>
        <p:spPr>
          <a:xfrm flipV="1">
            <a:off x="5114308" y="426453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E75E5DAE-4ADB-9DF5-70C3-7FCEB1DE8198}"/>
              </a:ext>
            </a:extLst>
          </p:cNvPr>
          <p:cNvCxnSpPr>
            <a:cxnSpLocks/>
          </p:cNvCxnSpPr>
          <p:nvPr/>
        </p:nvCxnSpPr>
        <p:spPr>
          <a:xfrm flipV="1">
            <a:off x="5114308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B09A6F39-541F-888A-39F8-AAA8D41B30A9}"/>
              </a:ext>
            </a:extLst>
          </p:cNvPr>
          <p:cNvCxnSpPr>
            <a:cxnSpLocks/>
          </p:cNvCxnSpPr>
          <p:nvPr/>
        </p:nvCxnSpPr>
        <p:spPr>
          <a:xfrm flipV="1">
            <a:off x="6237103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A4E682CC-7547-30C5-FA09-5E5BB1DA35A2}"/>
              </a:ext>
            </a:extLst>
          </p:cNvPr>
          <p:cNvCxnSpPr>
            <a:cxnSpLocks/>
          </p:cNvCxnSpPr>
          <p:nvPr/>
        </p:nvCxnSpPr>
        <p:spPr>
          <a:xfrm flipV="1">
            <a:off x="6237102" y="335158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9423FE3-4935-A1E8-4352-CCD208624ED2}"/>
              </a:ext>
            </a:extLst>
          </p:cNvPr>
          <p:cNvCxnSpPr>
            <a:cxnSpLocks/>
          </p:cNvCxnSpPr>
          <p:nvPr/>
        </p:nvCxnSpPr>
        <p:spPr>
          <a:xfrm flipV="1">
            <a:off x="6237102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A3C428CA-80C2-0E8A-FE89-4082926FAC04}"/>
              </a:ext>
            </a:extLst>
          </p:cNvPr>
          <p:cNvCxnSpPr>
            <a:cxnSpLocks/>
          </p:cNvCxnSpPr>
          <p:nvPr/>
        </p:nvCxnSpPr>
        <p:spPr>
          <a:xfrm flipV="1">
            <a:off x="6237102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BA7AEB6-4C44-86AE-E701-9F96B1970178}"/>
              </a:ext>
            </a:extLst>
          </p:cNvPr>
          <p:cNvCxnSpPr>
            <a:cxnSpLocks/>
          </p:cNvCxnSpPr>
          <p:nvPr/>
        </p:nvCxnSpPr>
        <p:spPr>
          <a:xfrm flipV="1">
            <a:off x="7375659" y="24517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9657677B-2450-FBE8-90D6-EDC9F2B2DFB6}"/>
              </a:ext>
            </a:extLst>
          </p:cNvPr>
          <p:cNvCxnSpPr>
            <a:cxnSpLocks/>
          </p:cNvCxnSpPr>
          <p:nvPr/>
        </p:nvCxnSpPr>
        <p:spPr>
          <a:xfrm flipV="1">
            <a:off x="7375658" y="33885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F3E12E91-E753-BBF6-A8A7-A6364BF37DFD}"/>
              </a:ext>
            </a:extLst>
          </p:cNvPr>
          <p:cNvCxnSpPr>
            <a:cxnSpLocks/>
          </p:cNvCxnSpPr>
          <p:nvPr/>
        </p:nvCxnSpPr>
        <p:spPr>
          <a:xfrm flipV="1">
            <a:off x="7375658" y="4301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46C9369B-4104-AF50-7303-5A6132AA7B6E}"/>
              </a:ext>
            </a:extLst>
          </p:cNvPr>
          <p:cNvCxnSpPr>
            <a:cxnSpLocks/>
          </p:cNvCxnSpPr>
          <p:nvPr/>
        </p:nvCxnSpPr>
        <p:spPr>
          <a:xfrm flipV="1">
            <a:off x="7375658" y="520905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508636BA-7B93-C70C-9709-7D5512ABD022}"/>
              </a:ext>
            </a:extLst>
          </p:cNvPr>
          <p:cNvCxnSpPr>
            <a:cxnSpLocks/>
          </p:cNvCxnSpPr>
          <p:nvPr/>
        </p:nvCxnSpPr>
        <p:spPr>
          <a:xfrm flipV="1">
            <a:off x="8418337" y="2432680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3A861FC7-C508-6F8F-5498-53C0B8DF3035}"/>
              </a:ext>
            </a:extLst>
          </p:cNvPr>
          <p:cNvCxnSpPr>
            <a:cxnSpLocks/>
          </p:cNvCxnSpPr>
          <p:nvPr/>
        </p:nvCxnSpPr>
        <p:spPr>
          <a:xfrm flipV="1">
            <a:off x="8418336" y="3369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8EC00D1-BC92-2CFD-443E-F92B587ADCBE}"/>
              </a:ext>
            </a:extLst>
          </p:cNvPr>
          <p:cNvCxnSpPr>
            <a:cxnSpLocks/>
          </p:cNvCxnSpPr>
          <p:nvPr/>
        </p:nvCxnSpPr>
        <p:spPr>
          <a:xfrm flipV="1">
            <a:off x="8418336" y="42824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1F71778A-2F49-D1F7-0B6D-3F1D43319510}"/>
              </a:ext>
            </a:extLst>
          </p:cNvPr>
          <p:cNvCxnSpPr>
            <a:cxnSpLocks/>
          </p:cNvCxnSpPr>
          <p:nvPr/>
        </p:nvCxnSpPr>
        <p:spPr>
          <a:xfrm flipV="1">
            <a:off x="8418336" y="519000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380F1C2-FFBC-7B1E-235F-35FD70128402}"/>
              </a:ext>
            </a:extLst>
          </p:cNvPr>
          <p:cNvSpPr txBox="1"/>
          <p:nvPr/>
        </p:nvSpPr>
        <p:spPr>
          <a:xfrm>
            <a:off x="4545863" y="6283297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FBC47C-9785-9DFF-139B-F66116B24793}"/>
              </a:ext>
            </a:extLst>
          </p:cNvPr>
          <p:cNvSpPr txBox="1"/>
          <p:nvPr/>
        </p:nvSpPr>
        <p:spPr>
          <a:xfrm rot="16200000">
            <a:off x="8355886" y="3598445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5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D1AD2DB-8719-EB99-6C97-A3EF94B048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O(L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是不是 多项式时间？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不和输入大小呈多项式关系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w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lg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nT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和输入大小呈指数关系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（伪）多项式时间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和输入大小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输入参数呈多项式关系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特例：参数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输入大小的多项式形式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（弱）多项式时间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和输入大小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log(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输入参数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D1AD2DB-8719-EB99-6C97-A3EF94B0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3"/>
                <a:stretch>
                  <a:fillRect l="-1447" t="-1355" r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（伪）多项式时间</a:t>
            </a:r>
          </a:p>
        </p:txBody>
      </p:sp>
    </p:spTree>
    <p:extLst>
      <p:ext uri="{BB962C8B-B14F-4D97-AF65-F5344CB8AC3E}">
        <p14:creationId xmlns:p14="http://schemas.microsoft.com/office/powerpoint/2010/main" val="234837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题目：给定一个字符串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A[1....n]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求最长回文子序列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447" t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C4B6590-99CA-065E-1A38-94DD2372D9FA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74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例子：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 = {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c,h,a,r,a,c,t,e,r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}, 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r a c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u,n,d,e,r,q,u,a,l,i,f,i,e,d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574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的长度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L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→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+1=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:2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+1≠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:2+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𝐿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−1)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Microsoft YaHei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max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{2+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+1,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𝑗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max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⁡{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</m:e>
                    </m:func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+1,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𝐿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−1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</m:t>
                    </m:r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968" t="-30523" r="-1125" b="-79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1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：随子序列长度增加增大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1</m:t>
                    </m:r>
                  </m:oMath>
                </a14:m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0, 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)*O(1)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608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68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609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题目：给定一系列值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和 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找到最优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使得搜索成本最小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𝑑𝑒𝑝𝑡h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WLOG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60925"/>
              </a:xfrm>
              <a:blipFill>
                <a:blip r:embed="rId3"/>
                <a:stretch>
                  <a:fillRect l="-1447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4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K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所构成最有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的搜索成本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c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选择</m:t>
                                  </m:r>
                                  <m:r>
                                    <a:rPr kumimoji="1" lang="zh-CN" altLang="en-US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kumimoji="1" lang="zh-CN" altLang="en-US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做</m:t>
                                  </m:r>
                                  <m:r>
                                    <a:rPr kumimoji="1" lang="zh-CN" altLang="en-US" sz="240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根节点</m:t>
                                  </m:r>
                                </m:e>
                                <m:e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选择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+1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做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根节点</m:t>
                                  </m:r>
                                </m:e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选择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做根节点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Microsoft YaHei" panose="020B0503020204020204" pitchFamily="34" charset="-122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min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{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</m:e>
                    </m:func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−1)+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𝑐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+1,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𝑊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𝑗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3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：随子树深度增加增大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c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c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)*O(n)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608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8458D30-479A-E548-8C94-E106F4E108EA}"/>
              </a:ext>
            </a:extLst>
          </p:cNvPr>
          <p:cNvSpPr txBox="1"/>
          <p:nvPr/>
        </p:nvSpPr>
        <p:spPr>
          <a:xfrm>
            <a:off x="628650" y="49530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和哈夫曼树的区别？</a:t>
            </a:r>
          </a:p>
        </p:txBody>
      </p:sp>
    </p:spTree>
    <p:extLst>
      <p:ext uri="{BB962C8B-B14F-4D97-AF65-F5344CB8AC3E}">
        <p14:creationId xmlns:p14="http://schemas.microsoft.com/office/powerpoint/2010/main" val="3159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又一个硬币游戏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CCAF1-FB41-A457-F0BD-00B993D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22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题目：有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个面值不同的硬币（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是偶数），每次游戏者只能拿走最左边或最右边的硬币，拿到更多面值的人获胜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有没有常胜策略？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9B9B78-5D7A-81D7-D812-FCBA10AABD1E}"/>
              </a:ext>
            </a:extLst>
          </p:cNvPr>
          <p:cNvSpPr txBox="1">
            <a:spLocks/>
          </p:cNvSpPr>
          <p:nvPr/>
        </p:nvSpPr>
        <p:spPr>
          <a:xfrm>
            <a:off x="628650" y="3983036"/>
            <a:ext cx="78867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736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sz="4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一种递归算法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memoization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子问题定义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序列问题：前缀、后缀、子序列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部分状态：通过增加辅助变量来形式化子问题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对一个给定的整数：比它小的其他整数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递推公式：局部暴力搜索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：确定递推是正确的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0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又一个硬币游戏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CCAF1-FB41-A457-F0BD-00B993D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22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题目：有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个面值不同的硬币（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是偶数），每次游戏者只能拿走最左边或最右边的硬币，拿到更多面值的人获胜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有没有常胜策略？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D9B9B78-5D7A-81D7-D812-FCBA10AABD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83036"/>
                <a:ext cx="7886700" cy="2509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一个策略：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选择更大的子集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D9B9B78-5D7A-81D7-D812-FCBA10AA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3036"/>
                <a:ext cx="7886700" cy="2509838"/>
              </a:xfrm>
              <a:prstGeom prst="rect">
                <a:avLst/>
              </a:prstGeom>
              <a:blipFill>
                <a:blip r:embed="rId3"/>
                <a:stretch>
                  <a:fillRect l="-1447" t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7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又一个硬币游戏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A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可取得的最大值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V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选择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对手</m:t>
                                      </m:r>
                                      <m:r>
                                        <a:rPr kumimoji="1" lang="zh-CN" altLang="en-US" sz="2400" i="1" dirty="0" smtClean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对手选择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选择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对手</m:t>
                                      </m:r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</a:rPr>
                                        <m:t>对手选择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Microsoft YaHei" panose="020B0503020204020204" pitchFamily="34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Microsoft YaHei" panose="020B0503020204020204" pitchFamily="34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max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min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⁡{</m:t>
                        </m:r>
                      </m:e>
                    </m:func>
                    <m:f>
                      <m:fPr>
                        <m:type m:val="noBar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𝑉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−1)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𝑉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+2,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}+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func>
                      <m:funcPr>
                        <m:ctrl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0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−2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+1,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</m:oMath>
                </a14:m>
                <a:r>
                  <a:rPr kumimoji="1" lang="en-US" altLang="zh-CN" sz="240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CCAF1-FB41-A457-F0BD-00B993DD8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608" t="-14905" b="-41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又一个硬币游戏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：随序列长度增加增大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V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800" b="0" dirty="0"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V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)*O(1)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608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2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784F-2BED-2B85-8174-5F7EB41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动态规划的总结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3D1A-7D66-724A-3785-C694765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定义子问题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前缀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后缀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子序列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整数（从小到大）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子集（定点）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子问题的限制和增加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“猜”：穷举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784F-2BED-2B85-8174-5F7EB41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动态规划的总结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3D1A-7D66-724A-3785-C694765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Topological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验证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的正确性（递归前的问题大于后一个问题）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确定递归出口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原问题：通过子问题解决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87070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sz="4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一种递归算法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memoization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基问题：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T(0) –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原问题：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T(n)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时间复杂度：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 * 非递推部分时间复杂度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27832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线段分割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题目：给定一个长度为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的线段 和不同长度线段的价值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如何最大化线段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的价值？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447" t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10D0272-1FF7-922D-6394-B6E1513DD012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C9FFFD8-4A91-F6A2-DEED-27A715992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818824"/>
                  </p:ext>
                </p:extLst>
              </p:nvPr>
            </p:nvGraphicFramePr>
            <p:xfrm>
              <a:off x="628650" y="4230687"/>
              <a:ext cx="8004776" cy="1042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597">
                      <a:extLst>
                        <a:ext uri="{9D8B030D-6E8A-4147-A177-3AD203B41FA5}">
                          <a16:colId xmlns:a16="http://schemas.microsoft.com/office/drawing/2014/main" val="1735823393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1998079886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01326088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584918798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132081205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206211894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503138681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1456105462"/>
                        </a:ext>
                      </a:extLst>
                    </a:gridCol>
                  </a:tblGrid>
                  <a:tr h="521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zh-CN" altLang="en-US" sz="2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260053"/>
                      </a:ext>
                    </a:extLst>
                  </a:tr>
                  <a:tr h="5210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19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C9FFFD8-4A91-F6A2-DEED-27A715992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818824"/>
                  </p:ext>
                </p:extLst>
              </p:nvPr>
            </p:nvGraphicFramePr>
            <p:xfrm>
              <a:off x="628650" y="4230687"/>
              <a:ext cx="8004776" cy="1042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597">
                      <a:extLst>
                        <a:ext uri="{9D8B030D-6E8A-4147-A177-3AD203B41FA5}">
                          <a16:colId xmlns:a16="http://schemas.microsoft.com/office/drawing/2014/main" val="1735823393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1998079886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01326088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584918798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132081205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2206211894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503138681"/>
                        </a:ext>
                      </a:extLst>
                    </a:gridCol>
                    <a:gridCol w="1000597">
                      <a:extLst>
                        <a:ext uri="{9D8B030D-6E8A-4147-A177-3AD203B41FA5}">
                          <a16:colId xmlns:a16="http://schemas.microsoft.com/office/drawing/2014/main" val="1456105462"/>
                        </a:ext>
                      </a:extLst>
                    </a:gridCol>
                  </a:tblGrid>
                  <a:tr h="521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zh-CN" altLang="en-US" sz="2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260053"/>
                      </a:ext>
                    </a:extLst>
                  </a:tr>
                  <a:tr h="521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6" t="-112195" r="-701266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19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8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线段分割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：对一个给定的整数：比它小的其他整数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不同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线段的的最大价值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…</m:t>
                            </m:r>
                          </m:e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𝐿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            =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max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⁡{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(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𝑝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)|1≤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}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子问题随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增大而增加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936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8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线段分割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=0</m:t>
                    </m:r>
                  </m:oMath>
                </a14:m>
                <a:endParaRPr kumimoji="1" lang="en-US" altLang="zh-CN" sz="2800" b="0" dirty="0"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O(L)*O(L)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  <a:blipFill>
                <a:blip r:embed="rId3"/>
                <a:stretch>
                  <a:fillRect l="-1608" t="-4317" b="-2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1AD2DB-8719-EB99-6C97-A3EF94B04845}"/>
              </a:ext>
            </a:extLst>
          </p:cNvPr>
          <p:cNvSpPr txBox="1">
            <a:spLocks/>
          </p:cNvSpPr>
          <p:nvPr/>
        </p:nvSpPr>
        <p:spPr>
          <a:xfrm>
            <a:off x="628650" y="3887036"/>
            <a:ext cx="7886700" cy="260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O(L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是不是 多项式时间？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（真）多项式时间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和输入大小呈多项式关系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题目：给定一个有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个整数的多重集合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...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和目标值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是否存在一个子集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中元素的和为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447" t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10D0272-1FF7-922D-6394-B6E1513DD012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74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例子：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= {2, 5, 7, 8, 9}, 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21, 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判定问题：答案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761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：将两个变量独立思考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子集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</m:e>
                    </m:d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是否可以得到和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Microsoft YaHei" panose="020B0503020204020204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𝑂𝑅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{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+1, 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子问题随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增大而增加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9884" b="-14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58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=0</m:t>
                    </m:r>
                  </m:oMath>
                </a14:m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0, 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O(n)*O(T)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  <a:blipFill>
                <a:blip r:embed="rId3"/>
                <a:stretch>
                  <a:fillRect l="-1608" t="-4317" b="-2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641</TotalTime>
  <Words>1432</Words>
  <Application>Microsoft Macintosh PowerPoint</Application>
  <PresentationFormat>全屏显示(4:3)</PresentationFormat>
  <Paragraphs>280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Microsoft YaHei</vt:lpstr>
      <vt:lpstr>Arial</vt:lpstr>
      <vt:lpstr>Calibri</vt:lpstr>
      <vt:lpstr>Calibri Light</vt:lpstr>
      <vt:lpstr>Cambria Math</vt:lpstr>
      <vt:lpstr>Times New Roman</vt:lpstr>
      <vt:lpstr>Office 主题​​</vt:lpstr>
      <vt:lpstr>算法设计与分析 动态规划</vt:lpstr>
      <vt:lpstr>动态规划 – Dynamic Programming</vt:lpstr>
      <vt:lpstr>动态规划 – Dynamic Programming</vt:lpstr>
      <vt:lpstr>线段分割</vt:lpstr>
      <vt:lpstr>线段分割</vt:lpstr>
      <vt:lpstr>线段分割</vt:lpstr>
      <vt:lpstr>子集求和</vt:lpstr>
      <vt:lpstr>子集求和</vt:lpstr>
      <vt:lpstr>子集求和</vt:lpstr>
      <vt:lpstr>子集求和</vt:lpstr>
      <vt:lpstr>子集求和</vt:lpstr>
      <vt:lpstr>（伪）多项式时间</vt:lpstr>
      <vt:lpstr>最长回文子序列LPS</vt:lpstr>
      <vt:lpstr>最长回文子序列LPS</vt:lpstr>
      <vt:lpstr>最长回文子序列LPS</vt:lpstr>
      <vt:lpstr>最优二叉搜索树BST</vt:lpstr>
      <vt:lpstr>最优二叉搜索树BST</vt:lpstr>
      <vt:lpstr>最优二叉搜索树BST</vt:lpstr>
      <vt:lpstr>又一个硬币游戏</vt:lpstr>
      <vt:lpstr>又一个硬币游戏</vt:lpstr>
      <vt:lpstr>又一个硬币游戏</vt:lpstr>
      <vt:lpstr>又一个硬币游戏</vt:lpstr>
      <vt:lpstr>动态规划的总结</vt:lpstr>
      <vt:lpstr>动态规划的总结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Cara Du</cp:lastModifiedBy>
  <cp:revision>2</cp:revision>
  <dcterms:created xsi:type="dcterms:W3CDTF">2024-11-14T12:55:40Z</dcterms:created>
  <dcterms:modified xsi:type="dcterms:W3CDTF">2024-11-22T02:41:25Z</dcterms:modified>
</cp:coreProperties>
</file>