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93" r:id="rId4"/>
    <p:sldId id="327" r:id="rId5"/>
    <p:sldId id="328" r:id="rId6"/>
    <p:sldId id="312" r:id="rId7"/>
    <p:sldId id="329" r:id="rId8"/>
    <p:sldId id="330" r:id="rId9"/>
    <p:sldId id="331" r:id="rId10"/>
    <p:sldId id="314" r:id="rId11"/>
    <p:sldId id="332" r:id="rId12"/>
    <p:sldId id="265" r:id="rId13"/>
    <p:sldId id="324" r:id="rId14"/>
    <p:sldId id="325" r:id="rId15"/>
    <p:sldId id="32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06"/>
    <p:restoredTop sz="88889"/>
  </p:normalViewPr>
  <p:slideViewPr>
    <p:cSldViewPr snapToGrid="0">
      <p:cViewPr varScale="1">
        <p:scale>
          <a:sx n="102" d="100"/>
          <a:sy n="102" d="100"/>
        </p:scale>
        <p:origin x="1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a Du" userId="d30fdab9061b66e2" providerId="LiveId" clId="{1D7E9000-9988-7F41-BB4A-F6CDF3D3A377}"/>
    <pc:docChg chg="modSld">
      <pc:chgData name="Cara Du" userId="d30fdab9061b66e2" providerId="LiveId" clId="{1D7E9000-9988-7F41-BB4A-F6CDF3D3A377}" dt="2024-12-06T09:23:08.127" v="14" actId="20577"/>
      <pc:docMkLst>
        <pc:docMk/>
      </pc:docMkLst>
      <pc:sldChg chg="modSp mod">
        <pc:chgData name="Cara Du" userId="d30fdab9061b66e2" providerId="LiveId" clId="{1D7E9000-9988-7F41-BB4A-F6CDF3D3A377}" dt="2024-12-06T08:53:28.520" v="2" actId="403"/>
        <pc:sldMkLst>
          <pc:docMk/>
          <pc:sldMk cId="260952978" sldId="312"/>
        </pc:sldMkLst>
        <pc:spChg chg="mod">
          <ac:chgData name="Cara Du" userId="d30fdab9061b66e2" providerId="LiveId" clId="{1D7E9000-9988-7F41-BB4A-F6CDF3D3A377}" dt="2024-12-06T08:53:28.520" v="2" actId="403"/>
          <ac:spMkLst>
            <pc:docMk/>
            <pc:sldMk cId="260952978" sldId="312"/>
            <ac:spMk id="3" creationId="{2B18DDA4-8FDC-0085-4731-CA2AE1C804B1}"/>
          </ac:spMkLst>
        </pc:spChg>
      </pc:sldChg>
      <pc:sldChg chg="modSp mod">
        <pc:chgData name="Cara Du" userId="d30fdab9061b66e2" providerId="LiveId" clId="{1D7E9000-9988-7F41-BB4A-F6CDF3D3A377}" dt="2024-12-06T09:13:59.077" v="6" actId="403"/>
        <pc:sldMkLst>
          <pc:docMk/>
          <pc:sldMk cId="2938151409" sldId="331"/>
        </pc:sldMkLst>
        <pc:spChg chg="mod">
          <ac:chgData name="Cara Du" userId="d30fdab9061b66e2" providerId="LiveId" clId="{1D7E9000-9988-7F41-BB4A-F6CDF3D3A377}" dt="2024-12-06T09:13:59.077" v="6" actId="403"/>
          <ac:spMkLst>
            <pc:docMk/>
            <pc:sldMk cId="2938151409" sldId="331"/>
            <ac:spMk id="4" creationId="{A13FA90A-E44B-4A8A-EC11-86F5E7067E4C}"/>
          </ac:spMkLst>
        </pc:spChg>
      </pc:sldChg>
      <pc:sldChg chg="modSp mod">
        <pc:chgData name="Cara Du" userId="d30fdab9061b66e2" providerId="LiveId" clId="{1D7E9000-9988-7F41-BB4A-F6CDF3D3A377}" dt="2024-12-06T09:23:08.127" v="14" actId="20577"/>
        <pc:sldMkLst>
          <pc:docMk/>
          <pc:sldMk cId="665514591" sldId="332"/>
        </pc:sldMkLst>
        <pc:spChg chg="mod">
          <ac:chgData name="Cara Du" userId="d30fdab9061b66e2" providerId="LiveId" clId="{1D7E9000-9988-7F41-BB4A-F6CDF3D3A377}" dt="2024-12-06T09:23:08.127" v="14" actId="20577"/>
          <ac:spMkLst>
            <pc:docMk/>
            <pc:sldMk cId="665514591" sldId="332"/>
            <ac:spMk id="3" creationId="{2B18DDA4-8FDC-0085-4731-CA2AE1C804B1}"/>
          </ac:spMkLst>
        </pc:spChg>
      </pc:sldChg>
    </pc:docChg>
  </pc:docChgLst>
  <pc:docChgLst>
    <pc:chgData name="Cara Du" userId="d30fdab9061b66e2" providerId="LiveId" clId="{AFC11C38-8D2F-0C45-9FE3-956D4CD11E0C}"/>
    <pc:docChg chg="undo custSel addSld delSld modSld sldOrd">
      <pc:chgData name="Cara Du" userId="d30fdab9061b66e2" providerId="LiveId" clId="{AFC11C38-8D2F-0C45-9FE3-956D4CD11E0C}" dt="2024-11-15T11:09:19.037" v="2524" actId="20577"/>
      <pc:docMkLst>
        <pc:docMk/>
      </pc:docMkLst>
      <pc:sldChg chg="modSp mod">
        <pc:chgData name="Cara Du" userId="d30fdab9061b66e2" providerId="LiveId" clId="{AFC11C38-8D2F-0C45-9FE3-956D4CD11E0C}" dt="2024-11-15T03:11:02.161" v="2195" actId="207"/>
        <pc:sldMkLst>
          <pc:docMk/>
          <pc:sldMk cId="1150907811" sldId="256"/>
        </pc:sldMkLst>
        <pc:spChg chg="mod">
          <ac:chgData name="Cara Du" userId="d30fdab9061b66e2" providerId="LiveId" clId="{AFC11C38-8D2F-0C45-9FE3-956D4CD11E0C}" dt="2024-11-15T03:11:02.161" v="2195" actId="207"/>
          <ac:spMkLst>
            <pc:docMk/>
            <pc:sldMk cId="1150907811" sldId="256"/>
            <ac:spMk id="2" creationId="{5A9BC4C0-4DEB-727A-971A-4DDDC4187B63}"/>
          </ac:spMkLst>
        </pc:spChg>
        <pc:spChg chg="mod">
          <ac:chgData name="Cara Du" userId="d30fdab9061b66e2" providerId="LiveId" clId="{AFC11C38-8D2F-0C45-9FE3-956D4CD11E0C}" dt="2024-11-15T03:10:32.697" v="2182" actId="1076"/>
          <ac:spMkLst>
            <pc:docMk/>
            <pc:sldMk cId="1150907811" sldId="256"/>
            <ac:spMk id="3" creationId="{B79139A7-19AC-72CC-B87D-3FF5F6F50E8E}"/>
          </ac:spMkLst>
        </pc:spChg>
      </pc:sldChg>
      <pc:sldChg chg="modSp mod">
        <pc:chgData name="Cara Du" userId="d30fdab9061b66e2" providerId="LiveId" clId="{AFC11C38-8D2F-0C45-9FE3-956D4CD11E0C}" dt="2024-11-15T03:11:09.369" v="2196" actId="2710"/>
        <pc:sldMkLst>
          <pc:docMk/>
          <pc:sldMk cId="1269600078" sldId="257"/>
        </pc:sldMkLst>
        <pc:spChg chg="mod">
          <ac:chgData name="Cara Du" userId="d30fdab9061b66e2" providerId="LiveId" clId="{AFC11C38-8D2F-0C45-9FE3-956D4CD11E0C}" dt="2024-11-15T03:11:09.369" v="2196" actId="2710"/>
          <ac:spMkLst>
            <pc:docMk/>
            <pc:sldMk cId="1269600078" sldId="257"/>
            <ac:spMk id="3" creationId="{2B18DDA4-8FDC-0085-4731-CA2AE1C804B1}"/>
          </ac:spMkLst>
        </pc:spChg>
      </pc:sldChg>
      <pc:sldChg chg="modSp mod modAnim">
        <pc:chgData name="Cara Du" userId="d30fdab9061b66e2" providerId="LiveId" clId="{AFC11C38-8D2F-0C45-9FE3-956D4CD11E0C}" dt="2024-11-15T03:15:15.210" v="2288" actId="20577"/>
        <pc:sldMkLst>
          <pc:docMk/>
          <pc:sldMk cId="1659180099" sldId="258"/>
        </pc:sldMkLst>
        <pc:spChg chg="mod">
          <ac:chgData name="Cara Du" userId="d30fdab9061b66e2" providerId="LiveId" clId="{AFC11C38-8D2F-0C45-9FE3-956D4CD11E0C}" dt="2024-11-15T03:15:15.210" v="2288" actId="20577"/>
          <ac:spMkLst>
            <pc:docMk/>
            <pc:sldMk cId="1659180099" sldId="258"/>
            <ac:spMk id="3" creationId="{33313D1A-7D66-724A-3785-C6947655118F}"/>
          </ac:spMkLst>
        </pc:spChg>
      </pc:sldChg>
      <pc:sldChg chg="modSp mod">
        <pc:chgData name="Cara Du" userId="d30fdab9061b66e2" providerId="LiveId" clId="{AFC11C38-8D2F-0C45-9FE3-956D4CD11E0C}" dt="2024-11-15T03:16:24.984" v="2358" actId="20577"/>
        <pc:sldMkLst>
          <pc:docMk/>
          <pc:sldMk cId="2097780202" sldId="259"/>
        </pc:sldMkLst>
        <pc:spChg chg="mod">
          <ac:chgData name="Cara Du" userId="d30fdab9061b66e2" providerId="LiveId" clId="{AFC11C38-8D2F-0C45-9FE3-956D4CD11E0C}" dt="2024-11-15T03:16:24.984" v="2358" actId="20577"/>
          <ac:spMkLst>
            <pc:docMk/>
            <pc:sldMk cId="2097780202" sldId="259"/>
            <ac:spMk id="3" creationId="{8FD94650-59A2-5C52-6EDB-9556F15F8B02}"/>
          </ac:spMkLst>
        </pc:spChg>
      </pc:sldChg>
      <pc:sldChg chg="modSp mod">
        <pc:chgData name="Cara Du" userId="d30fdab9061b66e2" providerId="LiveId" clId="{AFC11C38-8D2F-0C45-9FE3-956D4CD11E0C}" dt="2024-11-15T03:15:33.415" v="2312" actId="20577"/>
        <pc:sldMkLst>
          <pc:docMk/>
          <pc:sldMk cId="1517339010" sldId="260"/>
        </pc:sldMkLst>
        <pc:spChg chg="mod">
          <ac:chgData name="Cara Du" userId="d30fdab9061b66e2" providerId="LiveId" clId="{AFC11C38-8D2F-0C45-9FE3-956D4CD11E0C}" dt="2024-11-15T03:15:33.415" v="2312" actId="20577"/>
          <ac:spMkLst>
            <pc:docMk/>
            <pc:sldMk cId="1517339010" sldId="260"/>
            <ac:spMk id="3" creationId="{7CC6FBAA-6554-AF5E-58E9-96849D1A434D}"/>
          </ac:spMkLst>
        </pc:spChg>
      </pc:sldChg>
      <pc:sldChg chg="modSp mod modAnim">
        <pc:chgData name="Cara Du" userId="d30fdab9061b66e2" providerId="LiveId" clId="{AFC11C38-8D2F-0C45-9FE3-956D4CD11E0C}" dt="2024-11-15T03:16:16.151" v="2341"/>
        <pc:sldMkLst>
          <pc:docMk/>
          <pc:sldMk cId="1820561268" sldId="261"/>
        </pc:sldMkLst>
        <pc:spChg chg="mod">
          <ac:chgData name="Cara Du" userId="d30fdab9061b66e2" providerId="LiveId" clId="{AFC11C38-8D2F-0C45-9FE3-956D4CD11E0C}" dt="2024-11-15T03:15:46.413" v="2334" actId="20577"/>
          <ac:spMkLst>
            <pc:docMk/>
            <pc:sldMk cId="1820561268" sldId="261"/>
            <ac:spMk id="3" creationId="{7CC6FBAA-6554-AF5E-58E9-96849D1A434D}"/>
          </ac:spMkLst>
        </pc:spChg>
        <pc:spChg chg="mod">
          <ac:chgData name="Cara Du" userId="d30fdab9061b66e2" providerId="LiveId" clId="{AFC11C38-8D2F-0C45-9FE3-956D4CD11E0C}" dt="2024-11-15T03:16:11.835" v="2340" actId="207"/>
          <ac:spMkLst>
            <pc:docMk/>
            <pc:sldMk cId="1820561268" sldId="261"/>
            <ac:spMk id="4" creationId="{582E46CA-4127-CF7F-B00B-CDA6C262B11C}"/>
          </ac:spMkLst>
        </pc:spChg>
      </pc:sldChg>
      <pc:sldChg chg="modSp mod">
        <pc:chgData name="Cara Du" userId="d30fdab9061b66e2" providerId="LiveId" clId="{AFC11C38-8D2F-0C45-9FE3-956D4CD11E0C}" dt="2024-11-15T03:16:44.731" v="2363" actId="20577"/>
        <pc:sldMkLst>
          <pc:docMk/>
          <pc:sldMk cId="2837663033" sldId="262"/>
        </pc:sldMkLst>
        <pc:spChg chg="mod">
          <ac:chgData name="Cara Du" userId="d30fdab9061b66e2" providerId="LiveId" clId="{AFC11C38-8D2F-0C45-9FE3-956D4CD11E0C}" dt="2024-11-15T03:16:44.731" v="2363" actId="20577"/>
          <ac:spMkLst>
            <pc:docMk/>
            <pc:sldMk cId="2837663033" sldId="262"/>
            <ac:spMk id="3" creationId="{8FD94650-59A2-5C52-6EDB-9556F15F8B02}"/>
          </ac:spMkLst>
        </pc:spChg>
      </pc:sldChg>
      <pc:sldChg chg="modSp mod">
        <pc:chgData name="Cara Du" userId="d30fdab9061b66e2" providerId="LiveId" clId="{AFC11C38-8D2F-0C45-9FE3-956D4CD11E0C}" dt="2024-11-15T03:17:34.576" v="2419" actId="20577"/>
        <pc:sldMkLst>
          <pc:docMk/>
          <pc:sldMk cId="3226998064" sldId="263"/>
        </pc:sldMkLst>
        <pc:spChg chg="mod">
          <ac:chgData name="Cara Du" userId="d30fdab9061b66e2" providerId="LiveId" clId="{AFC11C38-8D2F-0C45-9FE3-956D4CD11E0C}" dt="2024-11-15T03:17:34.576" v="2419" actId="20577"/>
          <ac:spMkLst>
            <pc:docMk/>
            <pc:sldMk cId="3226998064" sldId="263"/>
            <ac:spMk id="3" creationId="{9084BCA4-22EF-2194-9D73-A89B3CA5AA9E}"/>
          </ac:spMkLst>
        </pc:spChg>
      </pc:sldChg>
      <pc:sldChg chg="modSp mod">
        <pc:chgData name="Cara Du" userId="d30fdab9061b66e2" providerId="LiveId" clId="{AFC11C38-8D2F-0C45-9FE3-956D4CD11E0C}" dt="2024-11-15T03:17:19.425" v="2397" actId="255"/>
        <pc:sldMkLst>
          <pc:docMk/>
          <pc:sldMk cId="3091540652" sldId="264"/>
        </pc:sldMkLst>
        <pc:spChg chg="mod">
          <ac:chgData name="Cara Du" userId="d30fdab9061b66e2" providerId="LiveId" clId="{AFC11C38-8D2F-0C45-9FE3-956D4CD11E0C}" dt="2024-11-15T03:17:19.425" v="2397" actId="255"/>
          <ac:spMkLst>
            <pc:docMk/>
            <pc:sldMk cId="3091540652" sldId="264"/>
            <ac:spMk id="4" creationId="{21A14326-E058-4480-05B9-321E71AA2490}"/>
          </ac:spMkLst>
        </pc:spChg>
      </pc:sldChg>
      <pc:sldChg chg="modSp mod">
        <pc:chgData name="Cara Du" userId="d30fdab9061b66e2" providerId="LiveId" clId="{AFC11C38-8D2F-0C45-9FE3-956D4CD11E0C}" dt="2024-11-15T11:09:07.734" v="2516" actId="20577"/>
        <pc:sldMkLst>
          <pc:docMk/>
          <pc:sldMk cId="806984919" sldId="266"/>
        </pc:sldMkLst>
        <pc:spChg chg="mod">
          <ac:chgData name="Cara Du" userId="d30fdab9061b66e2" providerId="LiveId" clId="{AFC11C38-8D2F-0C45-9FE3-956D4CD11E0C}" dt="2024-11-15T11:09:07.734" v="2516" actId="20577"/>
          <ac:spMkLst>
            <pc:docMk/>
            <pc:sldMk cId="806984919" sldId="266"/>
            <ac:spMk id="3" creationId="{1DEC38F1-A610-640B-43B3-7569EECBCD98}"/>
          </ac:spMkLst>
        </pc:spChg>
      </pc:sldChg>
      <pc:sldChg chg="modSp mod">
        <pc:chgData name="Cara Du" userId="d30fdab9061b66e2" providerId="LiveId" clId="{AFC11C38-8D2F-0C45-9FE3-956D4CD11E0C}" dt="2024-11-15T11:09:19.037" v="2524" actId="20577"/>
        <pc:sldMkLst>
          <pc:docMk/>
          <pc:sldMk cId="1722298975" sldId="267"/>
        </pc:sldMkLst>
        <pc:spChg chg="mod">
          <ac:chgData name="Cara Du" userId="d30fdab9061b66e2" providerId="LiveId" clId="{AFC11C38-8D2F-0C45-9FE3-956D4CD11E0C}" dt="2024-11-15T11:09:19.037" v="2524" actId="20577"/>
          <ac:spMkLst>
            <pc:docMk/>
            <pc:sldMk cId="1722298975" sldId="267"/>
            <ac:spMk id="3" creationId="{1DEC38F1-A610-640B-43B3-7569EECBCD98}"/>
          </ac:spMkLst>
        </pc:spChg>
      </pc:sldChg>
      <pc:sldChg chg="modSp mod">
        <pc:chgData name="Cara Du" userId="d30fdab9061b66e2" providerId="LiveId" clId="{AFC11C38-8D2F-0C45-9FE3-956D4CD11E0C}" dt="2024-11-15T03:17:56.373" v="2425" actId="20577"/>
        <pc:sldMkLst>
          <pc:docMk/>
          <pc:sldMk cId="461426593" sldId="268"/>
        </pc:sldMkLst>
        <pc:spChg chg="mod">
          <ac:chgData name="Cara Du" userId="d30fdab9061b66e2" providerId="LiveId" clId="{AFC11C38-8D2F-0C45-9FE3-956D4CD11E0C}" dt="2024-11-15T03:17:56.373" v="2425" actId="20577"/>
          <ac:spMkLst>
            <pc:docMk/>
            <pc:sldMk cId="461426593" sldId="268"/>
            <ac:spMk id="3" creationId="{1DEC38F1-A610-640B-43B3-7569EECBCD98}"/>
          </ac:spMkLst>
        </pc:spChg>
      </pc:sldChg>
      <pc:sldChg chg="modSp mod">
        <pc:chgData name="Cara Du" userId="d30fdab9061b66e2" providerId="LiveId" clId="{AFC11C38-8D2F-0C45-9FE3-956D4CD11E0C}" dt="2024-11-15T03:19:17.403" v="2459" actId="2710"/>
        <pc:sldMkLst>
          <pc:docMk/>
          <pc:sldMk cId="986162984" sldId="271"/>
        </pc:sldMkLst>
        <pc:spChg chg="mod">
          <ac:chgData name="Cara Du" userId="d30fdab9061b66e2" providerId="LiveId" clId="{AFC11C38-8D2F-0C45-9FE3-956D4CD11E0C}" dt="2024-11-15T03:19:17.403" v="2459" actId="2710"/>
          <ac:spMkLst>
            <pc:docMk/>
            <pc:sldMk cId="986162984" sldId="271"/>
            <ac:spMk id="2" creationId="{7E2A457D-39A9-3735-E599-58D7615D8452}"/>
          </ac:spMkLst>
        </pc:spChg>
        <pc:spChg chg="mod">
          <ac:chgData name="Cara Du" userId="d30fdab9061b66e2" providerId="LiveId" clId="{AFC11C38-8D2F-0C45-9FE3-956D4CD11E0C}" dt="2024-11-15T03:18:50.745" v="2457" actId="207"/>
          <ac:spMkLst>
            <pc:docMk/>
            <pc:sldMk cId="986162984" sldId="271"/>
            <ac:spMk id="3" creationId="{1DEC38F1-A610-640B-43B3-7569EECBCD98}"/>
          </ac:spMkLst>
        </pc:spChg>
      </pc:sldChg>
      <pc:sldChg chg="modSp mod">
        <pc:chgData name="Cara Du" userId="d30fdab9061b66e2" providerId="LiveId" clId="{AFC11C38-8D2F-0C45-9FE3-956D4CD11E0C}" dt="2024-11-15T03:19:01.717" v="2458"/>
        <pc:sldMkLst>
          <pc:docMk/>
          <pc:sldMk cId="1913352287" sldId="272"/>
        </pc:sldMkLst>
        <pc:spChg chg="mod">
          <ac:chgData name="Cara Du" userId="d30fdab9061b66e2" providerId="LiveId" clId="{AFC11C38-8D2F-0C45-9FE3-956D4CD11E0C}" dt="2024-11-15T03:19:01.717" v="2458"/>
          <ac:spMkLst>
            <pc:docMk/>
            <pc:sldMk cId="1913352287" sldId="272"/>
            <ac:spMk id="3" creationId="{1DEC38F1-A610-640B-43B3-7569EECBCD98}"/>
          </ac:spMkLst>
        </pc:spChg>
      </pc:sldChg>
      <pc:sldChg chg="modSp mod">
        <pc:chgData name="Cara Du" userId="d30fdab9061b66e2" providerId="LiveId" clId="{AFC11C38-8D2F-0C45-9FE3-956D4CD11E0C}" dt="2024-11-15T03:19:48.518" v="2497" actId="20577"/>
        <pc:sldMkLst>
          <pc:docMk/>
          <pc:sldMk cId="630837304" sldId="281"/>
        </pc:sldMkLst>
        <pc:spChg chg="mod">
          <ac:chgData name="Cara Du" userId="d30fdab9061b66e2" providerId="LiveId" clId="{AFC11C38-8D2F-0C45-9FE3-956D4CD11E0C}" dt="2024-11-15T03:19:48.518" v="2497" actId="20577"/>
          <ac:spMkLst>
            <pc:docMk/>
            <pc:sldMk cId="630837304" sldId="281"/>
            <ac:spMk id="5" creationId="{3D928E04-D426-609E-594B-5ABF449C8DBB}"/>
          </ac:spMkLst>
        </pc:spChg>
      </pc:sldChg>
      <pc:sldChg chg="addSp delSp modSp mod">
        <pc:chgData name="Cara Du" userId="d30fdab9061b66e2" providerId="LiveId" clId="{AFC11C38-8D2F-0C45-9FE3-956D4CD11E0C}" dt="2024-11-15T03:20:00.980" v="2509" actId="20577"/>
        <pc:sldMkLst>
          <pc:docMk/>
          <pc:sldMk cId="2139232626" sldId="282"/>
        </pc:sldMkLst>
        <pc:spChg chg="mod">
          <ac:chgData name="Cara Du" userId="d30fdab9061b66e2" providerId="LiveId" clId="{AFC11C38-8D2F-0C45-9FE3-956D4CD11E0C}" dt="2024-11-15T01:48:50.019" v="113" actId="20577"/>
          <ac:spMkLst>
            <pc:docMk/>
            <pc:sldMk cId="2139232626" sldId="282"/>
            <ac:spMk id="2" creationId="{7E2A457D-39A9-3735-E599-58D7615D8452}"/>
          </ac:spMkLst>
        </pc:spChg>
        <pc:spChg chg="add del mod">
          <ac:chgData name="Cara Du" userId="d30fdab9061b66e2" providerId="LiveId" clId="{AFC11C38-8D2F-0C45-9FE3-956D4CD11E0C}" dt="2024-11-15T01:42:12.559" v="3" actId="767"/>
          <ac:spMkLst>
            <pc:docMk/>
            <pc:sldMk cId="2139232626" sldId="282"/>
            <ac:spMk id="3" creationId="{611475EB-252E-BE99-724E-248877C07BC4}"/>
          </ac:spMkLst>
        </pc:spChg>
        <pc:spChg chg="add del mod">
          <ac:chgData name="Cara Du" userId="d30fdab9061b66e2" providerId="LiveId" clId="{AFC11C38-8D2F-0C45-9FE3-956D4CD11E0C}" dt="2024-11-15T01:42:18.816" v="5"/>
          <ac:spMkLst>
            <pc:docMk/>
            <pc:sldMk cId="2139232626" sldId="282"/>
            <ac:spMk id="4" creationId="{03D7233E-FF2B-9513-39A5-EE27C161EA5B}"/>
          </ac:spMkLst>
        </pc:spChg>
        <pc:spChg chg="del mod">
          <ac:chgData name="Cara Du" userId="d30fdab9061b66e2" providerId="LiveId" clId="{AFC11C38-8D2F-0C45-9FE3-956D4CD11E0C}" dt="2024-11-15T01:42:25.998" v="6" actId="478"/>
          <ac:spMkLst>
            <pc:docMk/>
            <pc:sldMk cId="2139232626" sldId="282"/>
            <ac:spMk id="5" creationId="{3D928E04-D426-609E-594B-5ABF449C8DBB}"/>
          </ac:spMkLst>
        </pc:spChg>
        <pc:spChg chg="add mod">
          <ac:chgData name="Cara Du" userId="d30fdab9061b66e2" providerId="LiveId" clId="{AFC11C38-8D2F-0C45-9FE3-956D4CD11E0C}" dt="2024-11-15T03:20:00.980" v="2509" actId="20577"/>
          <ac:spMkLst>
            <pc:docMk/>
            <pc:sldMk cId="2139232626" sldId="282"/>
            <ac:spMk id="6" creationId="{10788493-4178-C83C-ACCB-30009932CC41}"/>
          </ac:spMkLst>
        </pc:spChg>
      </pc:sldChg>
      <pc:sldChg chg="modSp add mod">
        <pc:chgData name="Cara Du" userId="d30fdab9061b66e2" providerId="LiveId" clId="{AFC11C38-8D2F-0C45-9FE3-956D4CD11E0C}" dt="2024-11-15T01:48:06.357" v="32" actId="20577"/>
        <pc:sldMkLst>
          <pc:docMk/>
          <pc:sldMk cId="1287094420" sldId="283"/>
        </pc:sldMkLst>
        <pc:spChg chg="mod">
          <ac:chgData name="Cara Du" userId="d30fdab9061b66e2" providerId="LiveId" clId="{AFC11C38-8D2F-0C45-9FE3-956D4CD11E0C}" dt="2024-11-15T01:48:06.357" v="32" actId="20577"/>
          <ac:spMkLst>
            <pc:docMk/>
            <pc:sldMk cId="1287094420" sldId="283"/>
            <ac:spMk id="2" creationId="{BBE8DE70-6555-BD0E-2E9B-B079DF40392A}"/>
          </ac:spMkLst>
        </pc:spChg>
      </pc:sldChg>
      <pc:sldChg chg="modSp add mod">
        <pc:chgData name="Cara Du" userId="d30fdab9061b66e2" providerId="LiveId" clId="{AFC11C38-8D2F-0C45-9FE3-956D4CD11E0C}" dt="2024-11-15T02:00:34.017" v="521" actId="20577"/>
        <pc:sldMkLst>
          <pc:docMk/>
          <pc:sldMk cId="2246478004" sldId="284"/>
        </pc:sldMkLst>
        <pc:spChg chg="mod">
          <ac:chgData name="Cara Du" userId="d30fdab9061b66e2" providerId="LiveId" clId="{AFC11C38-8D2F-0C45-9FE3-956D4CD11E0C}" dt="2024-11-15T01:59:14.083" v="451" actId="20577"/>
          <ac:spMkLst>
            <pc:docMk/>
            <pc:sldMk cId="2246478004" sldId="284"/>
            <ac:spMk id="2" creationId="{7E2A457D-39A9-3735-E599-58D7615D8452}"/>
          </ac:spMkLst>
        </pc:spChg>
        <pc:spChg chg="mod">
          <ac:chgData name="Cara Du" userId="d30fdab9061b66e2" providerId="LiveId" clId="{AFC11C38-8D2F-0C45-9FE3-956D4CD11E0C}" dt="2024-11-15T02:00:34.017" v="521" actId="20577"/>
          <ac:spMkLst>
            <pc:docMk/>
            <pc:sldMk cId="2246478004" sldId="284"/>
            <ac:spMk id="6" creationId="{10788493-4178-C83C-ACCB-30009932CC41}"/>
          </ac:spMkLst>
        </pc:spChg>
      </pc:sldChg>
      <pc:sldChg chg="modSp add mod">
        <pc:chgData name="Cara Du" userId="d30fdab9061b66e2" providerId="LiveId" clId="{AFC11C38-8D2F-0C45-9FE3-956D4CD11E0C}" dt="2024-11-15T02:10:45.078" v="727" actId="27636"/>
        <pc:sldMkLst>
          <pc:docMk/>
          <pc:sldMk cId="1525986607" sldId="285"/>
        </pc:sldMkLst>
        <pc:spChg chg="mod">
          <ac:chgData name="Cara Du" userId="d30fdab9061b66e2" providerId="LiveId" clId="{AFC11C38-8D2F-0C45-9FE3-956D4CD11E0C}" dt="2024-11-15T02:01:01.139" v="542" actId="255"/>
          <ac:spMkLst>
            <pc:docMk/>
            <pc:sldMk cId="1525986607" sldId="285"/>
            <ac:spMk id="2" creationId="{7E2A457D-39A9-3735-E599-58D7615D8452}"/>
          </ac:spMkLst>
        </pc:spChg>
        <pc:spChg chg="mod">
          <ac:chgData name="Cara Du" userId="d30fdab9061b66e2" providerId="LiveId" clId="{AFC11C38-8D2F-0C45-9FE3-956D4CD11E0C}" dt="2024-11-15T02:10:45.078" v="727" actId="27636"/>
          <ac:spMkLst>
            <pc:docMk/>
            <pc:sldMk cId="1525986607" sldId="285"/>
            <ac:spMk id="6" creationId="{10788493-4178-C83C-ACCB-30009932CC41}"/>
          </ac:spMkLst>
        </pc:spChg>
      </pc:sldChg>
      <pc:sldChg chg="modSp add mod">
        <pc:chgData name="Cara Du" userId="d30fdab9061b66e2" providerId="LiveId" clId="{AFC11C38-8D2F-0C45-9FE3-956D4CD11E0C}" dt="2024-11-15T02:14:57.252" v="886" actId="20577"/>
        <pc:sldMkLst>
          <pc:docMk/>
          <pc:sldMk cId="4178705945" sldId="286"/>
        </pc:sldMkLst>
        <pc:spChg chg="mod">
          <ac:chgData name="Cara Du" userId="d30fdab9061b66e2" providerId="LiveId" clId="{AFC11C38-8D2F-0C45-9FE3-956D4CD11E0C}" dt="2024-11-15T02:14:57.252" v="886" actId="20577"/>
          <ac:spMkLst>
            <pc:docMk/>
            <pc:sldMk cId="4178705945" sldId="286"/>
            <ac:spMk id="6" creationId="{10788493-4178-C83C-ACCB-30009932CC41}"/>
          </ac:spMkLst>
        </pc:spChg>
      </pc:sldChg>
      <pc:sldChg chg="addSp delSp modSp add mod">
        <pc:chgData name="Cara Du" userId="d30fdab9061b66e2" providerId="LiveId" clId="{AFC11C38-8D2F-0C45-9FE3-956D4CD11E0C}" dt="2024-11-15T02:31:16.690" v="1239" actId="478"/>
        <pc:sldMkLst>
          <pc:docMk/>
          <pc:sldMk cId="2239333487" sldId="287"/>
        </pc:sldMkLst>
        <pc:spChg chg="mod">
          <ac:chgData name="Cara Du" userId="d30fdab9061b66e2" providerId="LiveId" clId="{AFC11C38-8D2F-0C45-9FE3-956D4CD11E0C}" dt="2024-11-15T02:20:02.310" v="911" actId="20577"/>
          <ac:spMkLst>
            <pc:docMk/>
            <pc:sldMk cId="2239333487" sldId="287"/>
            <ac:spMk id="2" creationId="{7E2A457D-39A9-3735-E599-58D7615D8452}"/>
          </ac:spMkLst>
        </pc:spChg>
        <pc:spChg chg="add mod">
          <ac:chgData name="Cara Du" userId="d30fdab9061b66e2" providerId="LiveId" clId="{AFC11C38-8D2F-0C45-9FE3-956D4CD11E0C}" dt="2024-11-15T02:30:25.902" v="1238" actId="14100"/>
          <ac:spMkLst>
            <pc:docMk/>
            <pc:sldMk cId="2239333487" sldId="287"/>
            <ac:spMk id="3" creationId="{7AC0F17D-C61F-64CF-0165-D49CCB4C5152}"/>
          </ac:spMkLst>
        </pc:spChg>
        <pc:spChg chg="add del mod">
          <ac:chgData name="Cara Du" userId="d30fdab9061b66e2" providerId="LiveId" clId="{AFC11C38-8D2F-0C45-9FE3-956D4CD11E0C}" dt="2024-11-15T02:31:16.690" v="1239" actId="478"/>
          <ac:spMkLst>
            <pc:docMk/>
            <pc:sldMk cId="2239333487" sldId="287"/>
            <ac:spMk id="4" creationId="{CCC93DBC-3A09-AF14-DB76-6D5CE6E3C44D}"/>
          </ac:spMkLst>
        </pc:spChg>
        <pc:spChg chg="mod">
          <ac:chgData name="Cara Du" userId="d30fdab9061b66e2" providerId="LiveId" clId="{AFC11C38-8D2F-0C45-9FE3-956D4CD11E0C}" dt="2024-11-15T02:30:23.572" v="1237" actId="14100"/>
          <ac:spMkLst>
            <pc:docMk/>
            <pc:sldMk cId="2239333487" sldId="287"/>
            <ac:spMk id="6" creationId="{10788493-4178-C83C-ACCB-30009932CC41}"/>
          </ac:spMkLst>
        </pc:spChg>
      </pc:sldChg>
      <pc:sldChg chg="delSp modSp add mod">
        <pc:chgData name="Cara Du" userId="d30fdab9061b66e2" providerId="LiveId" clId="{AFC11C38-8D2F-0C45-9FE3-956D4CD11E0C}" dt="2024-11-15T02:40:54.105" v="1618" actId="20577"/>
        <pc:sldMkLst>
          <pc:docMk/>
          <pc:sldMk cId="3316191358" sldId="288"/>
        </pc:sldMkLst>
        <pc:spChg chg="del">
          <ac:chgData name="Cara Du" userId="d30fdab9061b66e2" providerId="LiveId" clId="{AFC11C38-8D2F-0C45-9FE3-956D4CD11E0C}" dt="2024-11-15T02:31:23.177" v="1241" actId="478"/>
          <ac:spMkLst>
            <pc:docMk/>
            <pc:sldMk cId="3316191358" sldId="288"/>
            <ac:spMk id="3" creationId="{7AC0F17D-C61F-64CF-0165-D49CCB4C5152}"/>
          </ac:spMkLst>
        </pc:spChg>
        <pc:spChg chg="mod">
          <ac:chgData name="Cara Du" userId="d30fdab9061b66e2" providerId="LiveId" clId="{AFC11C38-8D2F-0C45-9FE3-956D4CD11E0C}" dt="2024-11-15T02:40:54.105" v="1618" actId="20577"/>
          <ac:spMkLst>
            <pc:docMk/>
            <pc:sldMk cId="3316191358" sldId="288"/>
            <ac:spMk id="6" creationId="{10788493-4178-C83C-ACCB-30009932CC41}"/>
          </ac:spMkLst>
        </pc:spChg>
      </pc:sldChg>
      <pc:sldChg chg="modSp add mod">
        <pc:chgData name="Cara Du" userId="d30fdab9061b66e2" providerId="LiveId" clId="{AFC11C38-8D2F-0C45-9FE3-956D4CD11E0C}" dt="2024-11-15T03:07:39.191" v="2181" actId="20577"/>
        <pc:sldMkLst>
          <pc:docMk/>
          <pc:sldMk cId="3606425361" sldId="289"/>
        </pc:sldMkLst>
        <pc:spChg chg="mod">
          <ac:chgData name="Cara Du" userId="d30fdab9061b66e2" providerId="LiveId" clId="{AFC11C38-8D2F-0C45-9FE3-956D4CD11E0C}" dt="2024-11-15T02:44:14.392" v="1639" actId="20577"/>
          <ac:spMkLst>
            <pc:docMk/>
            <pc:sldMk cId="3606425361" sldId="289"/>
            <ac:spMk id="2" creationId="{7E2A457D-39A9-3735-E599-58D7615D8452}"/>
          </ac:spMkLst>
        </pc:spChg>
        <pc:spChg chg="mod">
          <ac:chgData name="Cara Du" userId="d30fdab9061b66e2" providerId="LiveId" clId="{AFC11C38-8D2F-0C45-9FE3-956D4CD11E0C}" dt="2024-11-15T03:07:39.191" v="2181" actId="20577"/>
          <ac:spMkLst>
            <pc:docMk/>
            <pc:sldMk cId="3606425361" sldId="289"/>
            <ac:spMk id="6" creationId="{10788493-4178-C83C-ACCB-30009932CC41}"/>
          </ac:spMkLst>
        </pc:spChg>
      </pc:sldChg>
      <pc:sldChg chg="addSp delSp modSp add mod ord modAnim">
        <pc:chgData name="Cara Du" userId="d30fdab9061b66e2" providerId="LiveId" clId="{AFC11C38-8D2F-0C45-9FE3-956D4CD11E0C}" dt="2024-11-15T03:20:16.691" v="2511"/>
        <pc:sldMkLst>
          <pc:docMk/>
          <pc:sldMk cId="1057169500" sldId="290"/>
        </pc:sldMkLst>
        <pc:spChg chg="mod">
          <ac:chgData name="Cara Du" userId="d30fdab9061b66e2" providerId="LiveId" clId="{AFC11C38-8D2F-0C45-9FE3-956D4CD11E0C}" dt="2024-11-15T02:46:17.218" v="1660" actId="20577"/>
          <ac:spMkLst>
            <pc:docMk/>
            <pc:sldMk cId="1057169500" sldId="290"/>
            <ac:spMk id="2" creationId="{7E2A457D-39A9-3735-E599-58D7615D8452}"/>
          </ac:spMkLst>
        </pc:spChg>
        <pc:spChg chg="del mod">
          <ac:chgData name="Cara Du" userId="d30fdab9061b66e2" providerId="LiveId" clId="{AFC11C38-8D2F-0C45-9FE3-956D4CD11E0C}" dt="2024-11-15T02:52:16.871" v="1841" actId="478"/>
          <ac:spMkLst>
            <pc:docMk/>
            <pc:sldMk cId="1057169500" sldId="290"/>
            <ac:spMk id="3" creationId="{7AC0F17D-C61F-64CF-0165-D49CCB4C5152}"/>
          </ac:spMkLst>
        </pc:spChg>
        <pc:spChg chg="add mod">
          <ac:chgData name="Cara Du" userId="d30fdab9061b66e2" providerId="LiveId" clId="{AFC11C38-8D2F-0C45-9FE3-956D4CD11E0C}" dt="2024-11-15T03:20:13.174" v="2510" actId="1076"/>
          <ac:spMkLst>
            <pc:docMk/>
            <pc:sldMk cId="1057169500" sldId="290"/>
            <ac:spMk id="5" creationId="{755E864B-9D04-7525-C4C6-04946F2319C0}"/>
          </ac:spMkLst>
        </pc:spChg>
        <pc:spChg chg="mod">
          <ac:chgData name="Cara Du" userId="d30fdab9061b66e2" providerId="LiveId" clId="{AFC11C38-8D2F-0C45-9FE3-956D4CD11E0C}" dt="2024-11-15T02:55:29.753" v="1995"/>
          <ac:spMkLst>
            <pc:docMk/>
            <pc:sldMk cId="1057169500" sldId="290"/>
            <ac:spMk id="6" creationId="{10788493-4178-C83C-ACCB-30009932CC41}"/>
          </ac:spMkLst>
        </pc:spChg>
        <pc:picChg chg="add del mod">
          <ac:chgData name="Cara Du" userId="d30fdab9061b66e2" providerId="LiveId" clId="{AFC11C38-8D2F-0C45-9FE3-956D4CD11E0C}" dt="2024-11-15T02:55:41.437" v="1996" actId="478"/>
          <ac:picMkLst>
            <pc:docMk/>
            <pc:sldMk cId="1057169500" sldId="290"/>
            <ac:picMk id="4" creationId="{0F9C03E4-8431-36D6-D041-6FA0085D97FA}"/>
          </ac:picMkLst>
        </pc:picChg>
      </pc:sldChg>
      <pc:sldChg chg="add del">
        <pc:chgData name="Cara Du" userId="d30fdab9061b66e2" providerId="LiveId" clId="{AFC11C38-8D2F-0C45-9FE3-956D4CD11E0C}" dt="2024-11-15T03:12:20.029" v="2235" actId="2696"/>
        <pc:sldMkLst>
          <pc:docMk/>
          <pc:sldMk cId="2986188332" sldId="291"/>
        </pc:sldMkLst>
      </pc:sldChg>
      <pc:sldChg chg="modSp add mod">
        <pc:chgData name="Cara Du" userId="d30fdab9061b66e2" providerId="LiveId" clId="{AFC11C38-8D2F-0C45-9FE3-956D4CD11E0C}" dt="2024-11-15T03:15:20.907" v="2289"/>
        <pc:sldMkLst>
          <pc:docMk/>
          <pc:sldMk cId="1366500123" sldId="292"/>
        </pc:sldMkLst>
        <pc:spChg chg="mod">
          <ac:chgData name="Cara Du" userId="d30fdab9061b66e2" providerId="LiveId" clId="{AFC11C38-8D2F-0C45-9FE3-956D4CD11E0C}" dt="2024-11-15T03:15:20.907" v="2289"/>
          <ac:spMkLst>
            <pc:docMk/>
            <pc:sldMk cId="1366500123" sldId="292"/>
            <ac:spMk id="3" creationId="{33313D1A-7D66-724A-3785-C6947655118F}"/>
          </ac:spMkLst>
        </pc:spChg>
      </pc:sldChg>
    </pc:docChg>
  </pc:docChgLst>
  <pc:docChgLst>
    <pc:chgData name="Cara Du" userId="d30fdab9061b66e2" providerId="LiveId" clId="{0FE0FC7A-D7DA-FE4F-9C50-E4B21A528C62}"/>
    <pc:docChg chg="undo custSel addSld delSld modSld sldOrd">
      <pc:chgData name="Cara Du" userId="d30fdab9061b66e2" providerId="LiveId" clId="{0FE0FC7A-D7DA-FE4F-9C50-E4B21A528C62}" dt="2024-11-22T02:41:02.492" v="4440" actId="20577"/>
      <pc:docMkLst>
        <pc:docMk/>
      </pc:docMkLst>
      <pc:sldChg chg="modSp mod">
        <pc:chgData name="Cara Du" userId="d30fdab9061b66e2" providerId="LiveId" clId="{0FE0FC7A-D7DA-FE4F-9C50-E4B21A528C62}" dt="2024-11-21T13:52:36.400" v="440" actId="20577"/>
        <pc:sldMkLst>
          <pc:docMk/>
          <pc:sldMk cId="1269600078" sldId="257"/>
        </pc:sldMkLst>
        <pc:spChg chg="mod">
          <ac:chgData name="Cara Du" userId="d30fdab9061b66e2" providerId="LiveId" clId="{0FE0FC7A-D7DA-FE4F-9C50-E4B21A528C62}" dt="2024-11-21T13:52:36.400" v="440" actId="20577"/>
          <ac:spMkLst>
            <pc:docMk/>
            <pc:sldMk cId="1269600078" sldId="257"/>
            <ac:spMk id="3" creationId="{2B18DDA4-8FDC-0085-4731-CA2AE1C804B1}"/>
          </ac:spMkLst>
        </pc:spChg>
      </pc:sldChg>
      <pc:sldChg chg="modSp add mod">
        <pc:chgData name="Cara Du" userId="d30fdab9061b66e2" providerId="LiveId" clId="{0FE0FC7A-D7DA-FE4F-9C50-E4B21A528C62}" dt="2024-11-22T02:41:02.492" v="4440" actId="20577"/>
        <pc:sldMkLst>
          <pc:docMk/>
          <pc:sldMk cId="1072181503" sldId="258"/>
        </pc:sldMkLst>
        <pc:spChg chg="mod">
          <ac:chgData name="Cara Du" userId="d30fdab9061b66e2" providerId="LiveId" clId="{0FE0FC7A-D7DA-FE4F-9C50-E4B21A528C62}" dt="2024-11-22T02:39:08.370" v="4258" actId="20577"/>
          <ac:spMkLst>
            <pc:docMk/>
            <pc:sldMk cId="1072181503" sldId="258"/>
            <ac:spMk id="2" creationId="{DD18784F-2BED-2B85-8174-5F7EB41CFDF2}"/>
          </ac:spMkLst>
        </pc:spChg>
        <pc:spChg chg="mod">
          <ac:chgData name="Cara Du" userId="d30fdab9061b66e2" providerId="LiveId" clId="{0FE0FC7A-D7DA-FE4F-9C50-E4B21A528C62}" dt="2024-11-22T02:41:02.492" v="4440" actId="20577"/>
          <ac:spMkLst>
            <pc:docMk/>
            <pc:sldMk cId="1072181503" sldId="258"/>
            <ac:spMk id="3" creationId="{33313D1A-7D66-724A-3785-C6947655118F}"/>
          </ac:spMkLst>
        </pc:spChg>
      </pc:sldChg>
      <pc:sldChg chg="del ord">
        <pc:chgData name="Cara Du" userId="d30fdab9061b66e2" providerId="LiveId" clId="{0FE0FC7A-D7DA-FE4F-9C50-E4B21A528C62}" dt="2024-11-22T02:38:57.875" v="4226" actId="2696"/>
        <pc:sldMkLst>
          <pc:docMk/>
          <pc:sldMk cId="1659180099" sldId="258"/>
        </pc:sldMkLst>
      </pc:sldChg>
      <pc:sldChg chg="del">
        <pc:chgData name="Cara Du" userId="d30fdab9061b66e2" providerId="LiveId" clId="{0FE0FC7A-D7DA-FE4F-9C50-E4B21A528C62}" dt="2024-11-21T13:54:06.398" v="593" actId="2696"/>
        <pc:sldMkLst>
          <pc:docMk/>
          <pc:sldMk cId="2097780202" sldId="259"/>
        </pc:sldMkLst>
      </pc:sldChg>
      <pc:sldChg chg="del">
        <pc:chgData name="Cara Du" userId="d30fdab9061b66e2" providerId="LiveId" clId="{0FE0FC7A-D7DA-FE4F-9C50-E4B21A528C62}" dt="2024-11-21T13:54:05.043" v="591" actId="2696"/>
        <pc:sldMkLst>
          <pc:docMk/>
          <pc:sldMk cId="1517339010" sldId="260"/>
        </pc:sldMkLst>
      </pc:sldChg>
      <pc:sldChg chg="del">
        <pc:chgData name="Cara Du" userId="d30fdab9061b66e2" providerId="LiveId" clId="{0FE0FC7A-D7DA-FE4F-9C50-E4B21A528C62}" dt="2024-11-21T13:54:05.521" v="592" actId="2696"/>
        <pc:sldMkLst>
          <pc:docMk/>
          <pc:sldMk cId="1820561268" sldId="261"/>
        </pc:sldMkLst>
      </pc:sldChg>
      <pc:sldChg chg="del">
        <pc:chgData name="Cara Du" userId="d30fdab9061b66e2" providerId="LiveId" clId="{0FE0FC7A-D7DA-FE4F-9C50-E4B21A528C62}" dt="2024-11-21T13:54:06.906" v="594" actId="2696"/>
        <pc:sldMkLst>
          <pc:docMk/>
          <pc:sldMk cId="2837663033" sldId="262"/>
        </pc:sldMkLst>
      </pc:sldChg>
      <pc:sldChg chg="del">
        <pc:chgData name="Cara Du" userId="d30fdab9061b66e2" providerId="LiveId" clId="{0FE0FC7A-D7DA-FE4F-9C50-E4B21A528C62}" dt="2024-11-21T13:54:09.884" v="596" actId="2696"/>
        <pc:sldMkLst>
          <pc:docMk/>
          <pc:sldMk cId="3226998064" sldId="263"/>
        </pc:sldMkLst>
      </pc:sldChg>
      <pc:sldChg chg="del">
        <pc:chgData name="Cara Du" userId="d30fdab9061b66e2" providerId="LiveId" clId="{0FE0FC7A-D7DA-FE4F-9C50-E4B21A528C62}" dt="2024-11-21T13:54:08.350" v="595" actId="2696"/>
        <pc:sldMkLst>
          <pc:docMk/>
          <pc:sldMk cId="3091540652" sldId="264"/>
        </pc:sldMkLst>
      </pc:sldChg>
      <pc:sldChg chg="addSp delSp modSp mod modAnim modNotesTx">
        <pc:chgData name="Cara Du" userId="d30fdab9061b66e2" providerId="LiveId" clId="{0FE0FC7A-D7DA-FE4F-9C50-E4B21A528C62}" dt="2024-11-21T13:59:39.406" v="865" actId="20577"/>
        <pc:sldMkLst>
          <pc:docMk/>
          <pc:sldMk cId="1176819384" sldId="265"/>
        </pc:sldMkLst>
        <pc:spChg chg="mod">
          <ac:chgData name="Cara Du" userId="d30fdab9061b66e2" providerId="LiveId" clId="{0FE0FC7A-D7DA-FE4F-9C50-E4B21A528C62}" dt="2024-11-21T13:54:18.111" v="611" actId="20577"/>
          <ac:spMkLst>
            <pc:docMk/>
            <pc:sldMk cId="1176819384" sldId="265"/>
            <ac:spMk id="2" creationId="{7E2A457D-39A9-3735-E599-58D7615D8452}"/>
          </ac:spMkLst>
        </pc:spChg>
        <pc:spChg chg="mod">
          <ac:chgData name="Cara Du" userId="d30fdab9061b66e2" providerId="LiveId" clId="{0FE0FC7A-D7DA-FE4F-9C50-E4B21A528C62}" dt="2024-11-21T13:56:24.816" v="757" actId="255"/>
          <ac:spMkLst>
            <pc:docMk/>
            <pc:sldMk cId="1176819384" sldId="265"/>
            <ac:spMk id="3" creationId="{1DEC38F1-A610-640B-43B3-7569EECBCD98}"/>
          </ac:spMkLst>
        </pc:spChg>
        <pc:spChg chg="add mod">
          <ac:chgData name="Cara Du" userId="d30fdab9061b66e2" providerId="LiveId" clId="{0FE0FC7A-D7DA-FE4F-9C50-E4B21A528C62}" dt="2024-11-21T13:56:48.123" v="778" actId="20577"/>
          <ac:spMkLst>
            <pc:docMk/>
            <pc:sldMk cId="1176819384" sldId="265"/>
            <ac:spMk id="10" creationId="{410D0272-1FF7-922D-6394-B6E1513DD012}"/>
          </ac:spMkLst>
        </pc:spChg>
        <pc:grpChg chg="del">
          <ac:chgData name="Cara Du" userId="d30fdab9061b66e2" providerId="LiveId" clId="{0FE0FC7A-D7DA-FE4F-9C50-E4B21A528C62}" dt="2024-11-21T13:54:25.933" v="612" actId="478"/>
          <ac:grpSpMkLst>
            <pc:docMk/>
            <pc:sldMk cId="1176819384" sldId="265"/>
            <ac:grpSpMk id="18" creationId="{14D62B65-DB52-0C92-CFC3-2C5B3EAE0ABE}"/>
          </ac:grpSpMkLst>
        </pc:grpChg>
        <pc:grpChg chg="del">
          <ac:chgData name="Cara Du" userId="d30fdab9061b66e2" providerId="LiveId" clId="{0FE0FC7A-D7DA-FE4F-9C50-E4B21A528C62}" dt="2024-11-21T13:54:26.923" v="613" actId="478"/>
          <ac:grpSpMkLst>
            <pc:docMk/>
            <pc:sldMk cId="1176819384" sldId="265"/>
            <ac:grpSpMk id="21" creationId="{D32AEB59-8BC6-5F92-D681-5DB43DB7B22C}"/>
          </ac:grpSpMkLst>
        </pc:grpChg>
        <pc:graphicFrameChg chg="add mod modGraphic">
          <ac:chgData name="Cara Du" userId="d30fdab9061b66e2" providerId="LiveId" clId="{0FE0FC7A-D7DA-FE4F-9C50-E4B21A528C62}" dt="2024-11-21T13:58:37.611" v="826" actId="1076"/>
          <ac:graphicFrameMkLst>
            <pc:docMk/>
            <pc:sldMk cId="1176819384" sldId="265"/>
            <ac:graphicFrameMk id="22" creationId="{1C9FFFD8-4A91-F6A2-DEED-27A715992060}"/>
          </ac:graphicFrameMkLst>
        </pc:graphicFrameChg>
      </pc:sldChg>
      <pc:sldChg chg="modSp mod">
        <pc:chgData name="Cara Du" userId="d30fdab9061b66e2" providerId="LiveId" clId="{0FE0FC7A-D7DA-FE4F-9C50-E4B21A528C62}" dt="2024-11-21T14:08:08.829" v="1085" actId="20577"/>
        <pc:sldMkLst>
          <pc:docMk/>
          <pc:sldMk cId="806984919" sldId="266"/>
        </pc:sldMkLst>
        <pc:spChg chg="mod">
          <ac:chgData name="Cara Du" userId="d30fdab9061b66e2" providerId="LiveId" clId="{0FE0FC7A-D7DA-FE4F-9C50-E4B21A528C62}" dt="2024-11-21T14:00:08.345" v="882" actId="20577"/>
          <ac:spMkLst>
            <pc:docMk/>
            <pc:sldMk cId="806984919" sldId="266"/>
            <ac:spMk id="2" creationId="{7E2A457D-39A9-3735-E599-58D7615D8452}"/>
          </ac:spMkLst>
        </pc:spChg>
        <pc:spChg chg="mod">
          <ac:chgData name="Cara Du" userId="d30fdab9061b66e2" providerId="LiveId" clId="{0FE0FC7A-D7DA-FE4F-9C50-E4B21A528C62}" dt="2024-11-21T14:08:08.829" v="1085" actId="20577"/>
          <ac:spMkLst>
            <pc:docMk/>
            <pc:sldMk cId="806984919" sldId="266"/>
            <ac:spMk id="3" creationId="{1DEC38F1-A610-640B-43B3-7569EECBCD98}"/>
          </ac:spMkLst>
        </pc:spChg>
      </pc:sldChg>
      <pc:sldChg chg="del">
        <pc:chgData name="Cara Du" userId="d30fdab9061b66e2" providerId="LiveId" clId="{0FE0FC7A-D7DA-FE4F-9C50-E4B21A528C62}" dt="2024-11-21T14:13:07.544" v="1371" actId="2696"/>
        <pc:sldMkLst>
          <pc:docMk/>
          <pc:sldMk cId="1722298975" sldId="267"/>
        </pc:sldMkLst>
      </pc:sldChg>
      <pc:sldChg chg="del">
        <pc:chgData name="Cara Du" userId="d30fdab9061b66e2" providerId="LiveId" clId="{0FE0FC7A-D7DA-FE4F-9C50-E4B21A528C62}" dt="2024-11-21T14:13:07.215" v="1366" actId="2696"/>
        <pc:sldMkLst>
          <pc:docMk/>
          <pc:sldMk cId="461426593" sldId="268"/>
        </pc:sldMkLst>
      </pc:sldChg>
      <pc:sldChg chg="del">
        <pc:chgData name="Cara Du" userId="d30fdab9061b66e2" providerId="LiveId" clId="{0FE0FC7A-D7DA-FE4F-9C50-E4B21A528C62}" dt="2024-11-21T14:13:08.473" v="1387" actId="2696"/>
        <pc:sldMkLst>
          <pc:docMk/>
          <pc:sldMk cId="994286569" sldId="270"/>
        </pc:sldMkLst>
      </pc:sldChg>
      <pc:sldChg chg="del">
        <pc:chgData name="Cara Du" userId="d30fdab9061b66e2" providerId="LiveId" clId="{0FE0FC7A-D7DA-FE4F-9C50-E4B21A528C62}" dt="2024-11-21T14:13:07.428" v="1369" actId="2696"/>
        <pc:sldMkLst>
          <pc:docMk/>
          <pc:sldMk cId="986162984" sldId="271"/>
        </pc:sldMkLst>
      </pc:sldChg>
      <pc:sldChg chg="del">
        <pc:chgData name="Cara Du" userId="d30fdab9061b66e2" providerId="LiveId" clId="{0FE0FC7A-D7DA-FE4F-9C50-E4B21A528C62}" dt="2024-11-21T14:13:07.527" v="1370" actId="2696"/>
        <pc:sldMkLst>
          <pc:docMk/>
          <pc:sldMk cId="1913352287" sldId="272"/>
        </pc:sldMkLst>
      </pc:sldChg>
      <pc:sldChg chg="del">
        <pc:chgData name="Cara Du" userId="d30fdab9061b66e2" providerId="LiveId" clId="{0FE0FC7A-D7DA-FE4F-9C50-E4B21A528C62}" dt="2024-11-21T14:13:08.160" v="1379" actId="2696"/>
        <pc:sldMkLst>
          <pc:docMk/>
          <pc:sldMk cId="2736863549" sldId="273"/>
        </pc:sldMkLst>
      </pc:sldChg>
      <pc:sldChg chg="del">
        <pc:chgData name="Cara Du" userId="d30fdab9061b66e2" providerId="LiveId" clId="{0FE0FC7A-D7DA-FE4F-9C50-E4B21A528C62}" dt="2024-11-21T14:13:07.220" v="1367" actId="2696"/>
        <pc:sldMkLst>
          <pc:docMk/>
          <pc:sldMk cId="2342383903" sldId="274"/>
        </pc:sldMkLst>
      </pc:sldChg>
      <pc:sldChg chg="del">
        <pc:chgData name="Cara Du" userId="d30fdab9061b66e2" providerId="LiveId" clId="{0FE0FC7A-D7DA-FE4F-9C50-E4B21A528C62}" dt="2024-11-21T14:13:07.928" v="1376" actId="2696"/>
        <pc:sldMkLst>
          <pc:docMk/>
          <pc:sldMk cId="3147728570" sldId="275"/>
        </pc:sldMkLst>
      </pc:sldChg>
      <pc:sldChg chg="del">
        <pc:chgData name="Cara Du" userId="d30fdab9061b66e2" providerId="LiveId" clId="{0FE0FC7A-D7DA-FE4F-9C50-E4B21A528C62}" dt="2024-11-21T14:13:07.884" v="1375" actId="2696"/>
        <pc:sldMkLst>
          <pc:docMk/>
          <pc:sldMk cId="3616899265" sldId="276"/>
        </pc:sldMkLst>
      </pc:sldChg>
      <pc:sldChg chg="del">
        <pc:chgData name="Cara Du" userId="d30fdab9061b66e2" providerId="LiveId" clId="{0FE0FC7A-D7DA-FE4F-9C50-E4B21A528C62}" dt="2024-11-21T14:13:08.443" v="1385" actId="2696"/>
        <pc:sldMkLst>
          <pc:docMk/>
          <pc:sldMk cId="1963575806" sldId="277"/>
        </pc:sldMkLst>
      </pc:sldChg>
      <pc:sldChg chg="del">
        <pc:chgData name="Cara Du" userId="d30fdab9061b66e2" providerId="LiveId" clId="{0FE0FC7A-D7DA-FE4F-9C50-E4B21A528C62}" dt="2024-11-21T14:13:07.649" v="1372" actId="2696"/>
        <pc:sldMkLst>
          <pc:docMk/>
          <pc:sldMk cId="797645045" sldId="278"/>
        </pc:sldMkLst>
      </pc:sldChg>
      <pc:sldChg chg="del">
        <pc:chgData name="Cara Du" userId="d30fdab9061b66e2" providerId="LiveId" clId="{0FE0FC7A-D7DA-FE4F-9C50-E4B21A528C62}" dt="2024-11-21T14:13:08.444" v="1386" actId="2696"/>
        <pc:sldMkLst>
          <pc:docMk/>
          <pc:sldMk cId="997147006" sldId="279"/>
        </pc:sldMkLst>
      </pc:sldChg>
      <pc:sldChg chg="del">
        <pc:chgData name="Cara Du" userId="d30fdab9061b66e2" providerId="LiveId" clId="{0FE0FC7A-D7DA-FE4F-9C50-E4B21A528C62}" dt="2024-11-21T14:13:08.011" v="1377" actId="2696"/>
        <pc:sldMkLst>
          <pc:docMk/>
          <pc:sldMk cId="3845682591" sldId="280"/>
        </pc:sldMkLst>
      </pc:sldChg>
      <pc:sldChg chg="del">
        <pc:chgData name="Cara Du" userId="d30fdab9061b66e2" providerId="LiveId" clId="{0FE0FC7A-D7DA-FE4F-9C50-E4B21A528C62}" dt="2024-11-21T14:13:08.012" v="1378" actId="2696"/>
        <pc:sldMkLst>
          <pc:docMk/>
          <pc:sldMk cId="630837304" sldId="281"/>
        </pc:sldMkLst>
      </pc:sldChg>
      <pc:sldChg chg="del">
        <pc:chgData name="Cara Du" userId="d30fdab9061b66e2" providerId="LiveId" clId="{0FE0FC7A-D7DA-FE4F-9C50-E4B21A528C62}" dt="2024-11-21T14:13:07.760" v="1373" actId="2696"/>
        <pc:sldMkLst>
          <pc:docMk/>
          <pc:sldMk cId="2139232626" sldId="282"/>
        </pc:sldMkLst>
      </pc:sldChg>
      <pc:sldChg chg="del">
        <pc:chgData name="Cara Du" userId="d30fdab9061b66e2" providerId="LiveId" clId="{0FE0FC7A-D7DA-FE4F-9C50-E4B21A528C62}" dt="2024-11-21T14:13:08.215" v="1380" actId="2696"/>
        <pc:sldMkLst>
          <pc:docMk/>
          <pc:sldMk cId="1287094420" sldId="283"/>
        </pc:sldMkLst>
      </pc:sldChg>
      <pc:sldChg chg="del">
        <pc:chgData name="Cara Du" userId="d30fdab9061b66e2" providerId="LiveId" clId="{0FE0FC7A-D7DA-FE4F-9C50-E4B21A528C62}" dt="2024-11-21T14:13:08.215" v="1381" actId="2696"/>
        <pc:sldMkLst>
          <pc:docMk/>
          <pc:sldMk cId="2246478004" sldId="284"/>
        </pc:sldMkLst>
      </pc:sldChg>
      <pc:sldChg chg="del">
        <pc:chgData name="Cara Du" userId="d30fdab9061b66e2" providerId="LiveId" clId="{0FE0FC7A-D7DA-FE4F-9C50-E4B21A528C62}" dt="2024-11-21T14:13:07.853" v="1374" actId="2696"/>
        <pc:sldMkLst>
          <pc:docMk/>
          <pc:sldMk cId="1525986607" sldId="285"/>
        </pc:sldMkLst>
      </pc:sldChg>
      <pc:sldChg chg="del">
        <pc:chgData name="Cara Du" userId="d30fdab9061b66e2" providerId="LiveId" clId="{0FE0FC7A-D7DA-FE4F-9C50-E4B21A528C62}" dt="2024-11-21T14:13:08.526" v="1388" actId="2696"/>
        <pc:sldMkLst>
          <pc:docMk/>
          <pc:sldMk cId="4178705945" sldId="286"/>
        </pc:sldMkLst>
      </pc:sldChg>
      <pc:sldChg chg="del">
        <pc:chgData name="Cara Du" userId="d30fdab9061b66e2" providerId="LiveId" clId="{0FE0FC7A-D7DA-FE4F-9C50-E4B21A528C62}" dt="2024-11-21T14:13:08.250" v="1382" actId="2696"/>
        <pc:sldMkLst>
          <pc:docMk/>
          <pc:sldMk cId="2239333487" sldId="287"/>
        </pc:sldMkLst>
      </pc:sldChg>
      <pc:sldChg chg="del">
        <pc:chgData name="Cara Du" userId="d30fdab9061b66e2" providerId="LiveId" clId="{0FE0FC7A-D7DA-FE4F-9C50-E4B21A528C62}" dt="2024-11-21T14:13:07.397" v="1368" actId="2696"/>
        <pc:sldMkLst>
          <pc:docMk/>
          <pc:sldMk cId="3316191358" sldId="288"/>
        </pc:sldMkLst>
      </pc:sldChg>
      <pc:sldChg chg="del">
        <pc:chgData name="Cara Du" userId="d30fdab9061b66e2" providerId="LiveId" clId="{0FE0FC7A-D7DA-FE4F-9C50-E4B21A528C62}" dt="2024-11-21T14:13:08.352" v="1383" actId="2696"/>
        <pc:sldMkLst>
          <pc:docMk/>
          <pc:sldMk cId="3606425361" sldId="289"/>
        </pc:sldMkLst>
      </pc:sldChg>
      <pc:sldChg chg="del">
        <pc:chgData name="Cara Du" userId="d30fdab9061b66e2" providerId="LiveId" clId="{0FE0FC7A-D7DA-FE4F-9C50-E4B21A528C62}" dt="2024-11-21T14:13:08.399" v="1384" actId="2696"/>
        <pc:sldMkLst>
          <pc:docMk/>
          <pc:sldMk cId="1057169500" sldId="290"/>
        </pc:sldMkLst>
      </pc:sldChg>
      <pc:sldChg chg="del">
        <pc:chgData name="Cara Du" userId="d30fdab9061b66e2" providerId="LiveId" clId="{0FE0FC7A-D7DA-FE4F-9C50-E4B21A528C62}" dt="2024-11-21T13:53:42.223" v="590" actId="2696"/>
        <pc:sldMkLst>
          <pc:docMk/>
          <pc:sldMk cId="1366500123" sldId="292"/>
        </pc:sldMkLst>
      </pc:sldChg>
      <pc:sldChg chg="modSp add mod">
        <pc:chgData name="Cara Du" userId="d30fdab9061b66e2" providerId="LiveId" clId="{0FE0FC7A-D7DA-FE4F-9C50-E4B21A528C62}" dt="2024-11-21T13:53:32.443" v="588" actId="20577"/>
        <pc:sldMkLst>
          <pc:docMk/>
          <pc:sldMk cId="2783213978" sldId="293"/>
        </pc:sldMkLst>
        <pc:spChg chg="mod">
          <ac:chgData name="Cara Du" userId="d30fdab9061b66e2" providerId="LiveId" clId="{0FE0FC7A-D7DA-FE4F-9C50-E4B21A528C62}" dt="2024-11-21T13:53:32.443" v="588" actId="20577"/>
          <ac:spMkLst>
            <pc:docMk/>
            <pc:sldMk cId="2783213978" sldId="293"/>
            <ac:spMk id="3" creationId="{2B18DDA4-8FDC-0085-4731-CA2AE1C804B1}"/>
          </ac:spMkLst>
        </pc:spChg>
      </pc:sldChg>
      <pc:sldChg chg="addSp modSp add mod">
        <pc:chgData name="Cara Du" userId="d30fdab9061b66e2" providerId="LiveId" clId="{0FE0FC7A-D7DA-FE4F-9C50-E4B21A528C62}" dt="2024-11-21T14:43:26.381" v="1976" actId="20577"/>
        <pc:sldMkLst>
          <pc:docMk/>
          <pc:sldMk cId="2993532241" sldId="294"/>
        </pc:sldMkLst>
        <pc:spChg chg="mod">
          <ac:chgData name="Cara Du" userId="d30fdab9061b66e2" providerId="LiveId" clId="{0FE0FC7A-D7DA-FE4F-9C50-E4B21A528C62}" dt="2024-11-21T14:09:39.516" v="1169" actId="14100"/>
          <ac:spMkLst>
            <pc:docMk/>
            <pc:sldMk cId="2993532241" sldId="294"/>
            <ac:spMk id="3" creationId="{1DEC38F1-A610-640B-43B3-7569EECBCD98}"/>
          </ac:spMkLst>
        </pc:spChg>
        <pc:spChg chg="add mod">
          <ac:chgData name="Cara Du" userId="d30fdab9061b66e2" providerId="LiveId" clId="{0FE0FC7A-D7DA-FE4F-9C50-E4B21A528C62}" dt="2024-11-21T14:43:26.381" v="1976" actId="20577"/>
          <ac:spMkLst>
            <pc:docMk/>
            <pc:sldMk cId="2993532241" sldId="294"/>
            <ac:spMk id="4" creationId="{CD1AD2DB-8719-EB99-6C97-A3EF94B04845}"/>
          </ac:spMkLst>
        </pc:spChg>
      </pc:sldChg>
      <pc:sldChg chg="delSp modSp add mod ord modNotesTx">
        <pc:chgData name="Cara Du" userId="d30fdab9061b66e2" providerId="LiveId" clId="{0FE0FC7A-D7DA-FE4F-9C50-E4B21A528C62}" dt="2024-11-21T14:18:58.062" v="1712" actId="20577"/>
        <pc:sldMkLst>
          <pc:docMk/>
          <pc:sldMk cId="427619108" sldId="295"/>
        </pc:sldMkLst>
        <pc:spChg chg="mod">
          <ac:chgData name="Cara Du" userId="d30fdab9061b66e2" providerId="LiveId" clId="{0FE0FC7A-D7DA-FE4F-9C50-E4B21A528C62}" dt="2024-11-21T14:14:33.372" v="1410" actId="20577"/>
          <ac:spMkLst>
            <pc:docMk/>
            <pc:sldMk cId="427619108" sldId="295"/>
            <ac:spMk id="2" creationId="{7E2A457D-39A9-3735-E599-58D7615D8452}"/>
          </ac:spMkLst>
        </pc:spChg>
        <pc:spChg chg="mod">
          <ac:chgData name="Cara Du" userId="d30fdab9061b66e2" providerId="LiveId" clId="{0FE0FC7A-D7DA-FE4F-9C50-E4B21A528C62}" dt="2024-11-21T14:17:08.123" v="1590" actId="20577"/>
          <ac:spMkLst>
            <pc:docMk/>
            <pc:sldMk cId="427619108" sldId="295"/>
            <ac:spMk id="3" creationId="{1DEC38F1-A610-640B-43B3-7569EECBCD98}"/>
          </ac:spMkLst>
        </pc:spChg>
        <pc:spChg chg="mod">
          <ac:chgData name="Cara Du" userId="d30fdab9061b66e2" providerId="LiveId" clId="{0FE0FC7A-D7DA-FE4F-9C50-E4B21A528C62}" dt="2024-11-21T14:18:58.062" v="1712" actId="20577"/>
          <ac:spMkLst>
            <pc:docMk/>
            <pc:sldMk cId="427619108" sldId="295"/>
            <ac:spMk id="10" creationId="{410D0272-1FF7-922D-6394-B6E1513DD012}"/>
          </ac:spMkLst>
        </pc:spChg>
        <pc:graphicFrameChg chg="del">
          <ac:chgData name="Cara Du" userId="d30fdab9061b66e2" providerId="LiveId" clId="{0FE0FC7A-D7DA-FE4F-9C50-E4B21A528C62}" dt="2024-11-21T14:18:21.111" v="1656" actId="478"/>
          <ac:graphicFrameMkLst>
            <pc:docMk/>
            <pc:sldMk cId="427619108" sldId="295"/>
            <ac:graphicFrameMk id="22" creationId="{1C9FFFD8-4A91-F6A2-DEED-27A715992060}"/>
          </ac:graphicFrameMkLst>
        </pc:graphicFrameChg>
      </pc:sldChg>
      <pc:sldChg chg="modSp add mod ord">
        <pc:chgData name="Cara Du" userId="d30fdab9061b66e2" providerId="LiveId" clId="{0FE0FC7A-D7DA-FE4F-9C50-E4B21A528C62}" dt="2024-11-21T14:34:37.700" v="1961" actId="20577"/>
        <pc:sldMkLst>
          <pc:docMk/>
          <pc:sldMk cId="3144580499" sldId="296"/>
        </pc:sldMkLst>
        <pc:spChg chg="mod">
          <ac:chgData name="Cara Du" userId="d30fdab9061b66e2" providerId="LiveId" clId="{0FE0FC7A-D7DA-FE4F-9C50-E4B21A528C62}" dt="2024-11-21T14:19:22.116" v="1715"/>
          <ac:spMkLst>
            <pc:docMk/>
            <pc:sldMk cId="3144580499" sldId="296"/>
            <ac:spMk id="2" creationId="{7E2A457D-39A9-3735-E599-58D7615D8452}"/>
          </ac:spMkLst>
        </pc:spChg>
        <pc:spChg chg="mod">
          <ac:chgData name="Cara Du" userId="d30fdab9061b66e2" providerId="LiveId" clId="{0FE0FC7A-D7DA-FE4F-9C50-E4B21A528C62}" dt="2024-11-21T14:34:37.700" v="1961" actId="20577"/>
          <ac:spMkLst>
            <pc:docMk/>
            <pc:sldMk cId="3144580499" sldId="296"/>
            <ac:spMk id="3" creationId="{1DEC38F1-A610-640B-43B3-7569EECBCD98}"/>
          </ac:spMkLst>
        </pc:spChg>
      </pc:sldChg>
      <pc:sldChg chg="delSp modSp add mod ord">
        <pc:chgData name="Cara Du" userId="d30fdab9061b66e2" providerId="LiveId" clId="{0FE0FC7A-D7DA-FE4F-9C50-E4B21A528C62}" dt="2024-11-22T00:58:23.199" v="2264" actId="478"/>
        <pc:sldMkLst>
          <pc:docMk/>
          <pc:sldMk cId="54304611" sldId="297"/>
        </pc:sldMkLst>
        <pc:spChg chg="mod">
          <ac:chgData name="Cara Du" userId="d30fdab9061b66e2" providerId="LiveId" clId="{0FE0FC7A-D7DA-FE4F-9C50-E4B21A528C62}" dt="2024-11-22T00:55:23.947" v="2263" actId="20577"/>
          <ac:spMkLst>
            <pc:docMk/>
            <pc:sldMk cId="54304611" sldId="297"/>
            <ac:spMk id="2" creationId="{7E2A457D-39A9-3735-E599-58D7615D8452}"/>
          </ac:spMkLst>
        </pc:spChg>
        <pc:spChg chg="mod">
          <ac:chgData name="Cara Du" userId="d30fdab9061b66e2" providerId="LiveId" clId="{0FE0FC7A-D7DA-FE4F-9C50-E4B21A528C62}" dt="2024-11-21T14:36:57.618" v="1975" actId="20577"/>
          <ac:spMkLst>
            <pc:docMk/>
            <pc:sldMk cId="54304611" sldId="297"/>
            <ac:spMk id="3" creationId="{1DEC38F1-A610-640B-43B3-7569EECBCD98}"/>
          </ac:spMkLst>
        </pc:spChg>
        <pc:spChg chg="del mod">
          <ac:chgData name="Cara Du" userId="d30fdab9061b66e2" providerId="LiveId" clId="{0FE0FC7A-D7DA-FE4F-9C50-E4B21A528C62}" dt="2024-11-22T00:58:23.199" v="2264" actId="478"/>
          <ac:spMkLst>
            <pc:docMk/>
            <pc:sldMk cId="54304611" sldId="297"/>
            <ac:spMk id="4" creationId="{CD1AD2DB-8719-EB99-6C97-A3EF94B04845}"/>
          </ac:spMkLst>
        </pc:spChg>
      </pc:sldChg>
      <pc:sldChg chg="addSp delSp modSp add mod">
        <pc:chgData name="Cara Du" userId="d30fdab9061b66e2" providerId="LiveId" clId="{0FE0FC7A-D7DA-FE4F-9C50-E4B21A528C62}" dt="2024-11-21T15:09:38.108" v="2252" actId="20577"/>
        <pc:sldMkLst>
          <pc:docMk/>
          <pc:sldMk cId="2348379284" sldId="298"/>
        </pc:sldMkLst>
        <pc:spChg chg="mod">
          <ac:chgData name="Cara Du" userId="d30fdab9061b66e2" providerId="LiveId" clId="{0FE0FC7A-D7DA-FE4F-9C50-E4B21A528C62}" dt="2024-11-21T14:48:14.302" v="2097"/>
          <ac:spMkLst>
            <pc:docMk/>
            <pc:sldMk cId="2348379284" sldId="298"/>
            <ac:spMk id="2" creationId="{7E2A457D-39A9-3735-E599-58D7615D8452}"/>
          </ac:spMkLst>
        </pc:spChg>
        <pc:spChg chg="del">
          <ac:chgData name="Cara Du" userId="d30fdab9061b66e2" providerId="LiveId" clId="{0FE0FC7A-D7DA-FE4F-9C50-E4B21A528C62}" dt="2024-11-21T14:48:32.361" v="2100" actId="478"/>
          <ac:spMkLst>
            <pc:docMk/>
            <pc:sldMk cId="2348379284" sldId="298"/>
            <ac:spMk id="3" creationId="{1DEC38F1-A610-640B-43B3-7569EECBCD98}"/>
          </ac:spMkLst>
        </pc:spChg>
        <pc:spChg chg="mod">
          <ac:chgData name="Cara Du" userId="d30fdab9061b66e2" providerId="LiveId" clId="{0FE0FC7A-D7DA-FE4F-9C50-E4B21A528C62}" dt="2024-11-21T15:09:38.108" v="2252" actId="20577"/>
          <ac:spMkLst>
            <pc:docMk/>
            <pc:sldMk cId="2348379284" sldId="298"/>
            <ac:spMk id="4" creationId="{CD1AD2DB-8719-EB99-6C97-A3EF94B04845}"/>
          </ac:spMkLst>
        </pc:spChg>
        <pc:spChg chg="add del mod">
          <ac:chgData name="Cara Du" userId="d30fdab9061b66e2" providerId="LiveId" clId="{0FE0FC7A-D7DA-FE4F-9C50-E4B21A528C62}" dt="2024-11-21T14:48:34.677" v="2101" actId="478"/>
          <ac:spMkLst>
            <pc:docMk/>
            <pc:sldMk cId="2348379284" sldId="298"/>
            <ac:spMk id="6" creationId="{D3C36B2E-5A01-F0CD-99AE-5178EBF48BD2}"/>
          </ac:spMkLst>
        </pc:spChg>
      </pc:sldChg>
      <pc:sldChg chg="addSp delSp modSp add mod delAnim modAnim">
        <pc:chgData name="Cara Du" userId="d30fdab9061b66e2" providerId="LiveId" clId="{0FE0FC7A-D7DA-FE4F-9C50-E4B21A528C62}" dt="2024-11-22T01:25:05.636" v="2527" actId="1037"/>
        <pc:sldMkLst>
          <pc:docMk/>
          <pc:sldMk cId="4204048836" sldId="299"/>
        </pc:sldMkLst>
        <pc:spChg chg="del mod">
          <ac:chgData name="Cara Du" userId="d30fdab9061b66e2" providerId="LiveId" clId="{0FE0FC7A-D7DA-FE4F-9C50-E4B21A528C62}" dt="2024-11-22T00:58:56.046" v="2268" actId="478"/>
          <ac:spMkLst>
            <pc:docMk/>
            <pc:sldMk cId="4204048836" sldId="299"/>
            <ac:spMk id="3" creationId="{1DEC38F1-A610-640B-43B3-7569EECBCD98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4" creationId="{817F2CF0-010D-C4ED-44B0-D8DAC421DA34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5" creationId="{E39A4C43-701C-7404-70EA-52CC3E94D120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6" creationId="{0FFFACFC-17AC-11BC-673A-09FD65D5AA90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7" creationId="{C4AA9579-0D17-0FCF-6B5B-9733F27D4AC2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8" creationId="{CB3A2D2D-6811-98E8-F9FD-F6D75D38580A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9" creationId="{C5BB61AB-FB52-3F1E-DFEA-B63F59A96B2B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0" creationId="{AF5A0A30-8F5B-1F55-D591-83F1DA5F6472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1" creationId="{3958DB59-A09C-A8E8-0841-01E4821B8A20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2" creationId="{A5D27357-F4A5-9E6E-D7EC-37A3BD7ACA3C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3" creationId="{B8449C96-64C6-4819-BA5A-B1D2D109EC1B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4" creationId="{5BF1EB07-6AFB-672A-E0D5-4ED71F06869E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5" creationId="{604F4EB6-FB96-C95E-2354-4461373EE06B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6" creationId="{6C199823-A5B1-667F-AD33-92274C2022E0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7" creationId="{A8EED6A6-42E7-72AA-B344-87BD51A8D63E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8" creationId="{21E15EFC-489E-9212-4313-D67B8E8D4D89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9" creationId="{869E3BFA-57C6-563B-631B-5B77FBE4CFEC}"/>
          </ac:spMkLst>
        </pc:spChg>
        <pc:spChg chg="add del mod">
          <ac:chgData name="Cara Du" userId="d30fdab9061b66e2" providerId="LiveId" clId="{0FE0FC7A-D7DA-FE4F-9C50-E4B21A528C62}" dt="2024-11-22T01:00:01.518" v="2276" actId="478"/>
          <ac:spMkLst>
            <pc:docMk/>
            <pc:sldMk cId="4204048836" sldId="299"/>
            <ac:spMk id="20" creationId="{43347CD4-9A08-C322-076C-1BC3F18BE09A}"/>
          </ac:spMkLst>
        </pc:spChg>
        <pc:spChg chg="add del mod">
          <ac:chgData name="Cara Du" userId="d30fdab9061b66e2" providerId="LiveId" clId="{0FE0FC7A-D7DA-FE4F-9C50-E4B21A528C62}" dt="2024-11-22T01:00:01.518" v="2276" actId="478"/>
          <ac:spMkLst>
            <pc:docMk/>
            <pc:sldMk cId="4204048836" sldId="299"/>
            <ac:spMk id="21" creationId="{6E46D642-23A7-2805-328D-05B24CC56141}"/>
          </ac:spMkLst>
        </pc:spChg>
        <pc:spChg chg="add del mod">
          <ac:chgData name="Cara Du" userId="d30fdab9061b66e2" providerId="LiveId" clId="{0FE0FC7A-D7DA-FE4F-9C50-E4B21A528C62}" dt="2024-11-22T01:00:01.518" v="2276" actId="478"/>
          <ac:spMkLst>
            <pc:docMk/>
            <pc:sldMk cId="4204048836" sldId="299"/>
            <ac:spMk id="22" creationId="{8CBB49CA-3BCA-76CF-89D5-BE47E5CC657A}"/>
          </ac:spMkLst>
        </pc:spChg>
        <pc:spChg chg="add del mod">
          <ac:chgData name="Cara Du" userId="d30fdab9061b66e2" providerId="LiveId" clId="{0FE0FC7A-D7DA-FE4F-9C50-E4B21A528C62}" dt="2024-11-22T01:00:01.518" v="2276" actId="478"/>
          <ac:spMkLst>
            <pc:docMk/>
            <pc:sldMk cId="4204048836" sldId="299"/>
            <ac:spMk id="23" creationId="{6A86B1FD-7765-F65C-25F3-FF2FC2CA05A4}"/>
          </ac:spMkLst>
        </pc:spChg>
        <pc:spChg chg="add del mod">
          <ac:chgData name="Cara Du" userId="d30fdab9061b66e2" providerId="LiveId" clId="{0FE0FC7A-D7DA-FE4F-9C50-E4B21A528C62}" dt="2024-11-22T01:00:01.518" v="2276" actId="478"/>
          <ac:spMkLst>
            <pc:docMk/>
            <pc:sldMk cId="4204048836" sldId="299"/>
            <ac:spMk id="24" creationId="{5922CD92-6AD7-E89D-A1CC-78ED7754029B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26" creationId="{C9AA58CF-7A06-DC1A-25A6-23F378822057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27" creationId="{CE08873A-453E-B25A-B1DA-FD3461AB56B5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28" creationId="{D71670A5-43EE-09E9-433A-501618A78045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29" creationId="{E3EB3ECB-F1E2-5947-C38F-F02C12D1EA87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30" creationId="{209A545A-DF7D-D274-51AF-8E69D7E8F6D3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44" creationId="{962671B7-9EF9-A62B-8998-00B022234D32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45" creationId="{33AED93F-138D-A52A-8027-16E3F57D1922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46" creationId="{FBF6285B-6D0E-358A-3D19-40FDAD88A476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47" creationId="{13C2FFE6-D6F8-B134-7584-9138F8DBA39B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48" creationId="{0A455220-90E5-E4FE-15DF-57B001928D45}"/>
          </ac:spMkLst>
        </pc:spChg>
        <pc:spChg chg="add mod">
          <ac:chgData name="Cara Du" userId="d30fdab9061b66e2" providerId="LiveId" clId="{0FE0FC7A-D7DA-FE4F-9C50-E4B21A528C62}" dt="2024-11-22T01:01:59.551" v="2339" actId="20577"/>
          <ac:spMkLst>
            <pc:docMk/>
            <pc:sldMk cId="4204048836" sldId="299"/>
            <ac:spMk id="49" creationId="{80874D4B-F0E0-0739-DDF8-A31A7597EF2F}"/>
          </ac:spMkLst>
        </pc:spChg>
        <pc:spChg chg="add mod">
          <ac:chgData name="Cara Du" userId="d30fdab9061b66e2" providerId="LiveId" clId="{0FE0FC7A-D7DA-FE4F-9C50-E4B21A528C62}" dt="2024-11-22T01:01:53.764" v="2332" actId="20577"/>
          <ac:spMkLst>
            <pc:docMk/>
            <pc:sldMk cId="4204048836" sldId="299"/>
            <ac:spMk id="50" creationId="{7F5DBE13-14A5-11B4-18F1-C3E076A15339}"/>
          </ac:spMkLst>
        </pc:spChg>
        <pc:spChg chg="add mod">
          <ac:chgData name="Cara Du" userId="d30fdab9061b66e2" providerId="LiveId" clId="{0FE0FC7A-D7DA-FE4F-9C50-E4B21A528C62}" dt="2024-11-22T01:01:46.186" v="2328" actId="20577"/>
          <ac:spMkLst>
            <pc:docMk/>
            <pc:sldMk cId="4204048836" sldId="299"/>
            <ac:spMk id="51" creationId="{4E583C40-0B82-02FD-5281-FC50FCBAF15D}"/>
          </ac:spMkLst>
        </pc:spChg>
        <pc:spChg chg="add mod">
          <ac:chgData name="Cara Du" userId="d30fdab9061b66e2" providerId="LiveId" clId="{0FE0FC7A-D7DA-FE4F-9C50-E4B21A528C62}" dt="2024-11-22T01:01:50.133" v="2330" actId="20577"/>
          <ac:spMkLst>
            <pc:docMk/>
            <pc:sldMk cId="4204048836" sldId="299"/>
            <ac:spMk id="52" creationId="{5BE55CF8-7B62-D771-E391-BCC2D7D320AC}"/>
          </ac:spMkLst>
        </pc:spChg>
        <pc:spChg chg="add mod">
          <ac:chgData name="Cara Du" userId="d30fdab9061b66e2" providerId="LiveId" clId="{0FE0FC7A-D7DA-FE4F-9C50-E4B21A528C62}" dt="2024-11-22T01:02:14.344" v="2340" actId="1076"/>
          <ac:spMkLst>
            <pc:docMk/>
            <pc:sldMk cId="4204048836" sldId="299"/>
            <ac:spMk id="53" creationId="{3C9E4FA2-1417-9216-BF6D-DE9F10B305DD}"/>
          </ac:spMkLst>
        </pc:spChg>
        <pc:spChg chg="add del mod">
          <ac:chgData name="Cara Du" userId="d30fdab9061b66e2" providerId="LiveId" clId="{0FE0FC7A-D7DA-FE4F-9C50-E4B21A528C62}" dt="2024-11-22T01:00:01.518" v="2276" actId="478"/>
          <ac:spMkLst>
            <pc:docMk/>
            <pc:sldMk cId="4204048836" sldId="299"/>
            <ac:spMk id="55" creationId="{36B54167-61D5-9270-F4E2-8C04F5757E91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69" creationId="{9396D2EA-83FB-FC97-5818-2F9FEADCD3F2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70" creationId="{9479B394-D30D-BFA8-9E5F-2A0EE7AD2A09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71" creationId="{ED160B1A-7CB5-17F3-1C5B-494134D4C34A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72" creationId="{81219DD2-4C17-4FBA-DDD2-A8D16ADA4E69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73" creationId="{33A3F4B2-C699-E8B9-DE01-7CA5BFB2705F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74" creationId="{C331B9B7-73F5-0370-9289-7108AD1D3B02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75" creationId="{84DFE078-8D7A-3477-ED5D-D3ABC2CEECAA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76" creationId="{F2336B5B-136D-3DCA-E9DE-F154F92289EB}"/>
          </ac:spMkLst>
        </pc:spChg>
        <pc:spChg chg="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77" creationId="{25188359-4354-9006-DCA7-D60CAFD8EE96}"/>
          </ac:spMkLst>
        </pc:spChg>
        <pc:spChg chg="add del mod">
          <ac:chgData name="Cara Du" userId="d30fdab9061b66e2" providerId="LiveId" clId="{0FE0FC7A-D7DA-FE4F-9C50-E4B21A528C62}" dt="2024-11-22T00:59:26.712" v="2271" actId="767"/>
          <ac:spMkLst>
            <pc:docMk/>
            <pc:sldMk cId="4204048836" sldId="299"/>
            <ac:spMk id="101" creationId="{B8C260D5-3C0D-82E6-E1EF-A96E7A83633D}"/>
          </ac:spMkLst>
        </pc:spChg>
        <pc:spChg chg="add del mod">
          <ac:chgData name="Cara Du" userId="d30fdab9061b66e2" providerId="LiveId" clId="{0FE0FC7A-D7DA-FE4F-9C50-E4B21A528C62}" dt="2024-11-22T00:59:32.248" v="2273"/>
          <ac:spMkLst>
            <pc:docMk/>
            <pc:sldMk cId="4204048836" sldId="299"/>
            <ac:spMk id="102" creationId="{73641115-81FC-61AC-3A3D-1F0A512978C7}"/>
          </ac:spMkLst>
        </pc:spChg>
        <pc:spChg chg="add del mod">
          <ac:chgData name="Cara Du" userId="d30fdab9061b66e2" providerId="LiveId" clId="{0FE0FC7A-D7DA-FE4F-9C50-E4B21A528C62}" dt="2024-11-22T00:59:32.248" v="2273"/>
          <ac:spMkLst>
            <pc:docMk/>
            <pc:sldMk cId="4204048836" sldId="299"/>
            <ac:spMk id="103" creationId="{3D5485B6-1B9E-F583-3849-6D429E16B628}"/>
          </ac:spMkLst>
        </pc:spChg>
        <pc:spChg chg="add del mod">
          <ac:chgData name="Cara Du" userId="d30fdab9061b66e2" providerId="LiveId" clId="{0FE0FC7A-D7DA-FE4F-9C50-E4B21A528C62}" dt="2024-11-22T00:59:32.248" v="2273"/>
          <ac:spMkLst>
            <pc:docMk/>
            <pc:sldMk cId="4204048836" sldId="299"/>
            <ac:spMk id="104" creationId="{061C4B28-3CA9-32A9-420B-77BC9CEFF5D7}"/>
          </ac:spMkLst>
        </pc:spChg>
        <pc:spChg chg="add del mod">
          <ac:chgData name="Cara Du" userId="d30fdab9061b66e2" providerId="LiveId" clId="{0FE0FC7A-D7DA-FE4F-9C50-E4B21A528C62}" dt="2024-11-22T00:59:32.248" v="2273"/>
          <ac:spMkLst>
            <pc:docMk/>
            <pc:sldMk cId="4204048836" sldId="299"/>
            <ac:spMk id="105" creationId="{1DA245D3-B2E0-8E14-2F90-604BA566F631}"/>
          </ac:spMkLst>
        </pc:spChg>
        <pc:spChg chg="add del mod">
          <ac:chgData name="Cara Du" userId="d30fdab9061b66e2" providerId="LiveId" clId="{0FE0FC7A-D7DA-FE4F-9C50-E4B21A528C62}" dt="2024-11-22T00:59:32.248" v="2273"/>
          <ac:spMkLst>
            <pc:docMk/>
            <pc:sldMk cId="4204048836" sldId="299"/>
            <ac:spMk id="106" creationId="{1CA2EB04-8924-DC09-50DA-C62305007800}"/>
          </ac:spMkLst>
        </pc:spChg>
        <pc:spChg chg="add del mod">
          <ac:chgData name="Cara Du" userId="d30fdab9061b66e2" providerId="LiveId" clId="{0FE0FC7A-D7DA-FE4F-9C50-E4B21A528C62}" dt="2024-11-22T00:59:32.248" v="2273"/>
          <ac:spMkLst>
            <pc:docMk/>
            <pc:sldMk cId="4204048836" sldId="299"/>
            <ac:spMk id="107" creationId="{192DD0D8-181D-EBF6-5462-058542FEBDB0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08" creationId="{256E3554-BCFD-5C22-DFE9-FAF9C406AFDF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09" creationId="{1E18ED86-7E5E-151C-C22F-8CF0AF9026CA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10" creationId="{F7716636-4F1C-7932-0E7C-527F8DB7DDF5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11" creationId="{294F206F-67DE-86C8-6491-C5D7822DF0BD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12" creationId="{53FC61E9-0CB6-07D8-8ADF-DCBB1EEBA829}"/>
          </ac:spMkLst>
        </pc:spChg>
        <pc:spChg chg="add del mod">
          <ac:chgData name="Cara Du" userId="d30fdab9061b66e2" providerId="LiveId" clId="{0FE0FC7A-D7DA-FE4F-9C50-E4B21A528C62}" dt="2024-11-22T01:00:01.518" v="2276" actId="478"/>
          <ac:spMkLst>
            <pc:docMk/>
            <pc:sldMk cId="4204048836" sldId="299"/>
            <ac:spMk id="113" creationId="{B24529A8-EEDD-0C85-1933-0E198BDADABD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15" creationId="{640EE98F-F5E8-2CCB-0454-0583027C31C3}"/>
          </ac:spMkLst>
        </pc:spChg>
        <pc:spChg chg="add mod topLvl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16" creationId="{28B0C40C-8530-5C0B-F8CD-7A36C9E18D65}"/>
          </ac:spMkLst>
        </pc:spChg>
        <pc:spChg chg="add del mod">
          <ac:chgData name="Cara Du" userId="d30fdab9061b66e2" providerId="LiveId" clId="{0FE0FC7A-D7DA-FE4F-9C50-E4B21A528C62}" dt="2024-11-22T01:03:48.050" v="2367" actId="767"/>
          <ac:spMkLst>
            <pc:docMk/>
            <pc:sldMk cId="4204048836" sldId="299"/>
            <ac:spMk id="118" creationId="{A431EDD3-390E-AFBA-548B-0BCE6D67C0C4}"/>
          </ac:spMkLst>
        </pc:spChg>
        <pc:spChg chg="add del mod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78" creationId="{D277B6A9-1381-59ED-9828-08229E1FA8AF}"/>
          </ac:spMkLst>
        </pc:spChg>
        <pc:spChg chg="add del mod">
          <ac:chgData name="Cara Du" userId="d30fdab9061b66e2" providerId="LiveId" clId="{0FE0FC7A-D7DA-FE4F-9C50-E4B21A528C62}" dt="2024-11-22T01:25:05.636" v="2527" actId="1037"/>
          <ac:spMkLst>
            <pc:docMk/>
            <pc:sldMk cId="4204048836" sldId="299"/>
            <ac:spMk id="179" creationId="{F8A8E02D-9234-A7EB-940C-51930B47F1E7}"/>
          </ac:spMkLst>
        </pc:spChg>
        <pc:grpChg chg="add del mod">
          <ac:chgData name="Cara Du" userId="d30fdab9061b66e2" providerId="LiveId" clId="{0FE0FC7A-D7DA-FE4F-9C50-E4B21A528C62}" dt="2024-11-22T01:00:29.349" v="2281" actId="165"/>
          <ac:grpSpMkLst>
            <pc:docMk/>
            <pc:sldMk cId="4204048836" sldId="299"/>
            <ac:grpSpMk id="25" creationId="{16365EAB-D5F1-D263-F5A4-85B0D9ADAF9E}"/>
          </ac:grpSpMkLst>
        </pc:grpChg>
        <pc:grpChg chg="add del mod">
          <ac:chgData name="Cara Du" userId="d30fdab9061b66e2" providerId="LiveId" clId="{0FE0FC7A-D7DA-FE4F-9C50-E4B21A528C62}" dt="2024-11-22T01:00:15.435" v="2278" actId="165"/>
          <ac:grpSpMkLst>
            <pc:docMk/>
            <pc:sldMk cId="4204048836" sldId="299"/>
            <ac:grpSpMk id="59" creationId="{B713582E-C69B-F187-24AF-628BA92ACBC7}"/>
          </ac:grpSpMkLst>
        </pc:grpChg>
        <pc:grpChg chg="del mod topLvl">
          <ac:chgData name="Cara Du" userId="d30fdab9061b66e2" providerId="LiveId" clId="{0FE0FC7A-D7DA-FE4F-9C50-E4B21A528C62}" dt="2024-11-22T01:00:17.183" v="2279" actId="165"/>
          <ac:grpSpMkLst>
            <pc:docMk/>
            <pc:sldMk cId="4204048836" sldId="299"/>
            <ac:grpSpMk id="63" creationId="{AD530536-B857-181E-D1CC-6ACACCF1118E}"/>
          </ac:grpSpMkLst>
        </pc:grpChg>
        <pc:grpChg chg="del mod topLvl">
          <ac:chgData name="Cara Du" userId="d30fdab9061b66e2" providerId="LiveId" clId="{0FE0FC7A-D7DA-FE4F-9C50-E4B21A528C62}" dt="2024-11-22T01:00:19.151" v="2280" actId="165"/>
          <ac:grpSpMkLst>
            <pc:docMk/>
            <pc:sldMk cId="4204048836" sldId="299"/>
            <ac:grpSpMk id="68" creationId="{B8793218-D9E4-9C91-8674-D15A8CF3A531}"/>
          </ac:grpSpMkLst>
        </pc:grpChg>
        <pc:grpChg chg="add mod">
          <ac:chgData name="Cara Du" userId="d30fdab9061b66e2" providerId="LiveId" clId="{0FE0FC7A-D7DA-FE4F-9C50-E4B21A528C62}" dt="2024-11-22T01:03:31.794" v="2364" actId="1076"/>
          <ac:grpSpMkLst>
            <pc:docMk/>
            <pc:sldMk cId="4204048836" sldId="299"/>
            <ac:grpSpMk id="114" creationId="{CEBE60A4-DB15-49B0-0F72-886531882AE6}"/>
          </ac:grpSpMkLst>
        </pc:grpChg>
        <pc:grpChg chg="add del mod">
          <ac:chgData name="Cara Du" userId="d30fdab9061b66e2" providerId="LiveId" clId="{0FE0FC7A-D7DA-FE4F-9C50-E4B21A528C62}" dt="2024-11-22T01:03:35.668" v="2365" actId="165"/>
          <ac:grpSpMkLst>
            <pc:docMk/>
            <pc:sldMk cId="4204048836" sldId="299"/>
            <ac:grpSpMk id="117" creationId="{B492ED08-AB1E-3A35-A7EE-08267C87F840}"/>
          </ac:grpSpMkLst>
        </pc:grpChg>
        <pc:cxnChg chg="del mod topLvl">
          <ac:chgData name="Cara Du" userId="d30fdab9061b66e2" providerId="LiveId" clId="{0FE0FC7A-D7DA-FE4F-9C50-E4B21A528C62}" dt="2024-11-22T01:04:22.364" v="2368" actId="478"/>
          <ac:cxnSpMkLst>
            <pc:docMk/>
            <pc:sldMk cId="4204048836" sldId="299"/>
            <ac:cxnSpMk id="31" creationId="{EA4AC940-4B11-AD22-B9E0-F52F2F31982F}"/>
          </ac:cxnSpMkLst>
        </pc:cxnChg>
        <pc:cxnChg chg="del mod topLvl">
          <ac:chgData name="Cara Du" userId="d30fdab9061b66e2" providerId="LiveId" clId="{0FE0FC7A-D7DA-FE4F-9C50-E4B21A528C62}" dt="2024-11-22T01:04:22.364" v="2368" actId="478"/>
          <ac:cxnSpMkLst>
            <pc:docMk/>
            <pc:sldMk cId="4204048836" sldId="299"/>
            <ac:cxnSpMk id="32" creationId="{54F96F2F-A7C7-D511-DEE7-7494567369C3}"/>
          </ac:cxnSpMkLst>
        </pc:cxnChg>
        <pc:cxnChg chg="del mod topLvl">
          <ac:chgData name="Cara Du" userId="d30fdab9061b66e2" providerId="LiveId" clId="{0FE0FC7A-D7DA-FE4F-9C50-E4B21A528C62}" dt="2024-11-22T01:04:22.364" v="2368" actId="478"/>
          <ac:cxnSpMkLst>
            <pc:docMk/>
            <pc:sldMk cId="4204048836" sldId="299"/>
            <ac:cxnSpMk id="33" creationId="{3FCB67C6-6D54-172D-00FF-AC6216457061}"/>
          </ac:cxnSpMkLst>
        </pc:cxnChg>
        <pc:cxnChg chg="del mod topLvl">
          <ac:chgData name="Cara Du" userId="d30fdab9061b66e2" providerId="LiveId" clId="{0FE0FC7A-D7DA-FE4F-9C50-E4B21A528C62}" dt="2024-11-22T01:04:22.364" v="2368" actId="478"/>
          <ac:cxnSpMkLst>
            <pc:docMk/>
            <pc:sldMk cId="4204048836" sldId="299"/>
            <ac:cxnSpMk id="34" creationId="{D3D20A25-9AAD-BB83-5BAB-884EC5B12893}"/>
          </ac:cxnSpMkLst>
        </pc:cxnChg>
        <pc:cxnChg chg="del mod topLvl">
          <ac:chgData name="Cara Du" userId="d30fdab9061b66e2" providerId="LiveId" clId="{0FE0FC7A-D7DA-FE4F-9C50-E4B21A528C62}" dt="2024-11-22T01:04:22.364" v="2368" actId="478"/>
          <ac:cxnSpMkLst>
            <pc:docMk/>
            <pc:sldMk cId="4204048836" sldId="299"/>
            <ac:cxnSpMk id="35" creationId="{C5DDB358-5263-CE73-85E4-E71BBE281D18}"/>
          </ac:cxnSpMkLst>
        </pc:cxnChg>
        <pc:cxnChg chg="add del mod topLvl">
          <ac:chgData name="Cara Du" userId="d30fdab9061b66e2" providerId="LiveId" clId="{0FE0FC7A-D7DA-FE4F-9C50-E4B21A528C62}" dt="2024-11-22T01:04:28.716" v="2369" actId="478"/>
          <ac:cxnSpMkLst>
            <pc:docMk/>
            <pc:sldMk cId="4204048836" sldId="299"/>
            <ac:cxnSpMk id="36" creationId="{8D694232-32DA-46C7-5583-4195F446F927}"/>
          </ac:cxnSpMkLst>
        </pc:cxnChg>
        <pc:cxnChg chg="add del mod topLvl">
          <ac:chgData name="Cara Du" userId="d30fdab9061b66e2" providerId="LiveId" clId="{0FE0FC7A-D7DA-FE4F-9C50-E4B21A528C62}" dt="2024-11-22T01:04:28.716" v="2369" actId="478"/>
          <ac:cxnSpMkLst>
            <pc:docMk/>
            <pc:sldMk cId="4204048836" sldId="299"/>
            <ac:cxnSpMk id="37" creationId="{98BCD34D-5799-E86F-6C86-2EE138DB74A4}"/>
          </ac:cxnSpMkLst>
        </pc:cxnChg>
        <pc:cxnChg chg="add del mod topLvl">
          <ac:chgData name="Cara Du" userId="d30fdab9061b66e2" providerId="LiveId" clId="{0FE0FC7A-D7DA-FE4F-9C50-E4B21A528C62}" dt="2024-11-22T01:04:28.716" v="2369" actId="478"/>
          <ac:cxnSpMkLst>
            <pc:docMk/>
            <pc:sldMk cId="4204048836" sldId="299"/>
            <ac:cxnSpMk id="38" creationId="{CB5E73A7-87E5-F0B0-CC0B-40B4B1B4CC01}"/>
          </ac:cxnSpMkLst>
        </pc:cxnChg>
        <pc:cxnChg chg="add del mod topLvl">
          <ac:chgData name="Cara Du" userId="d30fdab9061b66e2" providerId="LiveId" clId="{0FE0FC7A-D7DA-FE4F-9C50-E4B21A528C62}" dt="2024-11-22T01:04:28.716" v="2369" actId="478"/>
          <ac:cxnSpMkLst>
            <pc:docMk/>
            <pc:sldMk cId="4204048836" sldId="299"/>
            <ac:cxnSpMk id="39" creationId="{E7CBD43A-6DBF-8F72-78A1-8200423EF696}"/>
          </ac:cxnSpMkLst>
        </pc:cxnChg>
        <pc:cxnChg chg="add del mod">
          <ac:chgData name="Cara Du" userId="d30fdab9061b66e2" providerId="LiveId" clId="{0FE0FC7A-D7DA-FE4F-9C50-E4B21A528C62}" dt="2024-11-22T01:00:04.355" v="2277" actId="478"/>
          <ac:cxnSpMkLst>
            <pc:docMk/>
            <pc:sldMk cId="4204048836" sldId="299"/>
            <ac:cxnSpMk id="40" creationId="{20C7A4F7-3BE8-5688-1C54-F541F24C41F1}"/>
          </ac:cxnSpMkLst>
        </pc:cxnChg>
        <pc:cxnChg chg="add del mod">
          <ac:chgData name="Cara Du" userId="d30fdab9061b66e2" providerId="LiveId" clId="{0FE0FC7A-D7DA-FE4F-9C50-E4B21A528C62}" dt="2024-11-22T01:00:04.355" v="2277" actId="478"/>
          <ac:cxnSpMkLst>
            <pc:docMk/>
            <pc:sldMk cId="4204048836" sldId="299"/>
            <ac:cxnSpMk id="41" creationId="{CE2696ED-0F21-1BB1-C10C-3BF4CAF28FD5}"/>
          </ac:cxnSpMkLst>
        </pc:cxnChg>
        <pc:cxnChg chg="add del mod">
          <ac:chgData name="Cara Du" userId="d30fdab9061b66e2" providerId="LiveId" clId="{0FE0FC7A-D7DA-FE4F-9C50-E4B21A528C62}" dt="2024-11-22T01:00:04.355" v="2277" actId="478"/>
          <ac:cxnSpMkLst>
            <pc:docMk/>
            <pc:sldMk cId="4204048836" sldId="299"/>
            <ac:cxnSpMk id="42" creationId="{B7A61827-F651-5D52-BC33-CCECA141BA9C}"/>
          </ac:cxnSpMkLst>
        </pc:cxnChg>
        <pc:cxnChg chg="add del mod">
          <ac:chgData name="Cara Du" userId="d30fdab9061b66e2" providerId="LiveId" clId="{0FE0FC7A-D7DA-FE4F-9C50-E4B21A528C62}" dt="2024-11-22T01:00:04.355" v="2277" actId="478"/>
          <ac:cxnSpMkLst>
            <pc:docMk/>
            <pc:sldMk cId="4204048836" sldId="299"/>
            <ac:cxnSpMk id="43" creationId="{F6A0295A-85EF-71F5-F489-ACFED4142213}"/>
          </ac:cxnSpMkLst>
        </pc:cxnChg>
        <pc:cxnChg chg="add del mod">
          <ac:chgData name="Cara Du" userId="d30fdab9061b66e2" providerId="LiveId" clId="{0FE0FC7A-D7DA-FE4F-9C50-E4B21A528C62}" dt="2024-11-22T01:00:04.355" v="2277" actId="478"/>
          <ac:cxnSpMkLst>
            <pc:docMk/>
            <pc:sldMk cId="4204048836" sldId="299"/>
            <ac:cxnSpMk id="54" creationId="{06E7E154-0C9B-81AD-3DA0-6EDFC3724FDF}"/>
          </ac:cxnSpMkLst>
        </pc:cxnChg>
        <pc:cxnChg chg="add del mod topLvl">
          <ac:chgData name="Cara Du" userId="d30fdab9061b66e2" providerId="LiveId" clId="{0FE0FC7A-D7DA-FE4F-9C50-E4B21A528C62}" dt="2024-11-22T01:05:00.435" v="2376" actId="478"/>
          <ac:cxnSpMkLst>
            <pc:docMk/>
            <pc:sldMk cId="4204048836" sldId="299"/>
            <ac:cxnSpMk id="56" creationId="{DD1885F2-ADC6-CB08-6086-9C5B380BAD43}"/>
          </ac:cxnSpMkLst>
        </pc:cxnChg>
        <pc:cxnChg chg="add del mod topLvl">
          <ac:chgData name="Cara Du" userId="d30fdab9061b66e2" providerId="LiveId" clId="{0FE0FC7A-D7DA-FE4F-9C50-E4B21A528C62}" dt="2024-11-22T01:05:00.435" v="2376" actId="478"/>
          <ac:cxnSpMkLst>
            <pc:docMk/>
            <pc:sldMk cId="4204048836" sldId="299"/>
            <ac:cxnSpMk id="57" creationId="{90EF059A-A2B5-5738-4043-263ACDA1E08E}"/>
          </ac:cxnSpMkLst>
        </pc:cxnChg>
        <pc:cxnChg chg="add del mod topLvl">
          <ac:chgData name="Cara Du" userId="d30fdab9061b66e2" providerId="LiveId" clId="{0FE0FC7A-D7DA-FE4F-9C50-E4B21A528C62}" dt="2024-11-22T01:04:35.197" v="2371" actId="478"/>
          <ac:cxnSpMkLst>
            <pc:docMk/>
            <pc:sldMk cId="4204048836" sldId="299"/>
            <ac:cxnSpMk id="58" creationId="{CDEBF02E-924B-671C-D735-47D38341A1DE}"/>
          </ac:cxnSpMkLst>
        </pc:cxnChg>
        <pc:cxnChg chg="del mod topLvl">
          <ac:chgData name="Cara Du" userId="d30fdab9061b66e2" providerId="LiveId" clId="{0FE0FC7A-D7DA-FE4F-9C50-E4B21A528C62}" dt="2024-11-22T01:04:35.197" v="2371" actId="478"/>
          <ac:cxnSpMkLst>
            <pc:docMk/>
            <pc:sldMk cId="4204048836" sldId="299"/>
            <ac:cxnSpMk id="60" creationId="{B8BFEC22-CA04-BB13-A81C-356D2DA2333C}"/>
          </ac:cxnSpMkLst>
        </pc:cxnChg>
        <pc:cxnChg chg="del mod topLvl">
          <ac:chgData name="Cara Du" userId="d30fdab9061b66e2" providerId="LiveId" clId="{0FE0FC7A-D7DA-FE4F-9C50-E4B21A528C62}" dt="2024-11-22T01:04:35.197" v="2371" actId="478"/>
          <ac:cxnSpMkLst>
            <pc:docMk/>
            <pc:sldMk cId="4204048836" sldId="299"/>
            <ac:cxnSpMk id="61" creationId="{55FE4448-4F64-A5F8-F208-1695FD770571}"/>
          </ac:cxnSpMkLst>
        </pc:cxnChg>
        <pc:cxnChg chg="del mod topLvl">
          <ac:chgData name="Cara Du" userId="d30fdab9061b66e2" providerId="LiveId" clId="{0FE0FC7A-D7DA-FE4F-9C50-E4B21A528C62}" dt="2024-11-22T01:04:40.800" v="2372" actId="478"/>
          <ac:cxnSpMkLst>
            <pc:docMk/>
            <pc:sldMk cId="4204048836" sldId="299"/>
            <ac:cxnSpMk id="62" creationId="{A6F554E6-D085-49B3-29FF-BCFC1A45BF28}"/>
          </ac:cxnSpMkLst>
        </pc:cxnChg>
        <pc:cxnChg chg="del mod topLvl">
          <ac:chgData name="Cara Du" userId="d30fdab9061b66e2" providerId="LiveId" clId="{0FE0FC7A-D7DA-FE4F-9C50-E4B21A528C62}" dt="2024-11-22T01:04:53.777" v="2375" actId="478"/>
          <ac:cxnSpMkLst>
            <pc:docMk/>
            <pc:sldMk cId="4204048836" sldId="299"/>
            <ac:cxnSpMk id="64" creationId="{515A05F9-9FB4-D3EC-3198-C825661EA256}"/>
          </ac:cxnSpMkLst>
        </pc:cxnChg>
        <pc:cxnChg chg="del mod topLvl">
          <ac:chgData name="Cara Du" userId="d30fdab9061b66e2" providerId="LiveId" clId="{0FE0FC7A-D7DA-FE4F-9C50-E4B21A528C62}" dt="2024-11-22T01:04:50.554" v="2374" actId="478"/>
          <ac:cxnSpMkLst>
            <pc:docMk/>
            <pc:sldMk cId="4204048836" sldId="299"/>
            <ac:cxnSpMk id="65" creationId="{F0CCE48F-052B-40A3-C865-BCCDE45DF820}"/>
          </ac:cxnSpMkLst>
        </pc:cxnChg>
        <pc:cxnChg chg="del mod topLvl">
          <ac:chgData name="Cara Du" userId="d30fdab9061b66e2" providerId="LiveId" clId="{0FE0FC7A-D7DA-FE4F-9C50-E4B21A528C62}" dt="2024-11-22T01:04:44.841" v="2373" actId="478"/>
          <ac:cxnSpMkLst>
            <pc:docMk/>
            <pc:sldMk cId="4204048836" sldId="299"/>
            <ac:cxnSpMk id="66" creationId="{FD6D38C2-721C-44FD-B5D9-78842B46B8E0}"/>
          </ac:cxnSpMkLst>
        </pc:cxnChg>
        <pc:cxnChg chg="del mod topLvl">
          <ac:chgData name="Cara Du" userId="d30fdab9061b66e2" providerId="LiveId" clId="{0FE0FC7A-D7DA-FE4F-9C50-E4B21A528C62}" dt="2024-11-22T01:04:50.554" v="2374" actId="478"/>
          <ac:cxnSpMkLst>
            <pc:docMk/>
            <pc:sldMk cId="4204048836" sldId="299"/>
            <ac:cxnSpMk id="67" creationId="{CCB5AAB5-9888-0FD5-3876-274B0BF214C2}"/>
          </ac:cxnSpMkLst>
        </pc:cxnChg>
        <pc:cxnChg chg="del mod topLvl">
          <ac:chgData name="Cara Du" userId="d30fdab9061b66e2" providerId="LiveId" clId="{0FE0FC7A-D7DA-FE4F-9C50-E4B21A528C62}" dt="2024-11-22T01:04:28.716" v="2369" actId="478"/>
          <ac:cxnSpMkLst>
            <pc:docMk/>
            <pc:sldMk cId="4204048836" sldId="299"/>
            <ac:cxnSpMk id="78" creationId="{315C824F-AB9B-9197-EBA7-612667D53131}"/>
          </ac:cxnSpMkLst>
        </pc:cxnChg>
        <pc:cxnChg chg="del mod topLvl">
          <ac:chgData name="Cara Du" userId="d30fdab9061b66e2" providerId="LiveId" clId="{0FE0FC7A-D7DA-FE4F-9C50-E4B21A528C62}" dt="2024-11-22T01:04:31.611" v="2370" actId="478"/>
          <ac:cxnSpMkLst>
            <pc:docMk/>
            <pc:sldMk cId="4204048836" sldId="299"/>
            <ac:cxnSpMk id="79" creationId="{B3C64DF9-CC80-9E08-593A-340769242173}"/>
          </ac:cxnSpMkLst>
        </pc:cxnChg>
        <pc:cxnChg chg="del mod topLvl">
          <ac:chgData name="Cara Du" userId="d30fdab9061b66e2" providerId="LiveId" clId="{0FE0FC7A-D7DA-FE4F-9C50-E4B21A528C62}" dt="2024-11-22T01:04:31.611" v="2370" actId="478"/>
          <ac:cxnSpMkLst>
            <pc:docMk/>
            <pc:sldMk cId="4204048836" sldId="299"/>
            <ac:cxnSpMk id="80" creationId="{44D5AFF3-F5CF-59F6-A347-28F44D98546A}"/>
          </ac:cxnSpMkLst>
        </pc:cxnChg>
        <pc:cxnChg chg="del mod topLvl">
          <ac:chgData name="Cara Du" userId="d30fdab9061b66e2" providerId="LiveId" clId="{0FE0FC7A-D7DA-FE4F-9C50-E4B21A528C62}" dt="2024-11-22T01:04:31.611" v="2370" actId="478"/>
          <ac:cxnSpMkLst>
            <pc:docMk/>
            <pc:sldMk cId="4204048836" sldId="299"/>
            <ac:cxnSpMk id="81" creationId="{F70FF535-3A12-4B55-A1FB-430BD3A279B5}"/>
          </ac:cxnSpMkLst>
        </pc:cxnChg>
        <pc:cxnChg chg="del mod topLvl">
          <ac:chgData name="Cara Du" userId="d30fdab9061b66e2" providerId="LiveId" clId="{0FE0FC7A-D7DA-FE4F-9C50-E4B21A528C62}" dt="2024-11-22T01:04:31.611" v="2370" actId="478"/>
          <ac:cxnSpMkLst>
            <pc:docMk/>
            <pc:sldMk cId="4204048836" sldId="299"/>
            <ac:cxnSpMk id="82" creationId="{CBCD7973-521C-7D5F-7750-E5E6030E32D3}"/>
          </ac:cxnSpMkLst>
        </pc:cxnChg>
        <pc:cxnChg chg="del mod topLvl">
          <ac:chgData name="Cara Du" userId="d30fdab9061b66e2" providerId="LiveId" clId="{0FE0FC7A-D7DA-FE4F-9C50-E4B21A528C62}" dt="2024-11-22T01:04:31.611" v="2370" actId="478"/>
          <ac:cxnSpMkLst>
            <pc:docMk/>
            <pc:sldMk cId="4204048836" sldId="299"/>
            <ac:cxnSpMk id="83" creationId="{E1816EA3-B4A2-91E5-D6FF-B3B430A04159}"/>
          </ac:cxnSpMkLst>
        </pc:cxnChg>
        <pc:cxnChg chg="del mod topLvl">
          <ac:chgData name="Cara Du" userId="d30fdab9061b66e2" providerId="LiveId" clId="{0FE0FC7A-D7DA-FE4F-9C50-E4B21A528C62}" dt="2024-11-22T01:04:35.197" v="2371" actId="478"/>
          <ac:cxnSpMkLst>
            <pc:docMk/>
            <pc:sldMk cId="4204048836" sldId="299"/>
            <ac:cxnSpMk id="84" creationId="{2C2A606A-4C64-DB19-955E-09597D04A543}"/>
          </ac:cxnSpMkLst>
        </pc:cxnChg>
        <pc:cxnChg chg="del mod topLvl">
          <ac:chgData name="Cara Du" userId="d30fdab9061b66e2" providerId="LiveId" clId="{0FE0FC7A-D7DA-FE4F-9C50-E4B21A528C62}" dt="2024-11-22T01:04:35.197" v="2371" actId="478"/>
          <ac:cxnSpMkLst>
            <pc:docMk/>
            <pc:sldMk cId="4204048836" sldId="299"/>
            <ac:cxnSpMk id="85" creationId="{76D22B7A-6624-9A1B-1772-77AC954B899E}"/>
          </ac:cxnSpMkLst>
        </pc:cxnChg>
        <pc:cxnChg chg="del mod topLvl">
          <ac:chgData name="Cara Du" userId="d30fdab9061b66e2" providerId="LiveId" clId="{0FE0FC7A-D7DA-FE4F-9C50-E4B21A528C62}" dt="2024-11-22T01:04:40.800" v="2372" actId="478"/>
          <ac:cxnSpMkLst>
            <pc:docMk/>
            <pc:sldMk cId="4204048836" sldId="299"/>
            <ac:cxnSpMk id="86" creationId="{A84FA3D4-5EA6-08A1-A498-59B41B7F61B1}"/>
          </ac:cxnSpMkLst>
        </pc:cxnChg>
        <pc:cxnChg chg="del mod topLvl">
          <ac:chgData name="Cara Du" userId="d30fdab9061b66e2" providerId="LiveId" clId="{0FE0FC7A-D7DA-FE4F-9C50-E4B21A528C62}" dt="2024-11-22T01:04:40.800" v="2372" actId="478"/>
          <ac:cxnSpMkLst>
            <pc:docMk/>
            <pc:sldMk cId="4204048836" sldId="299"/>
            <ac:cxnSpMk id="87" creationId="{651485F5-9376-0F74-9B37-AC6977CE5975}"/>
          </ac:cxnSpMkLst>
        </pc:cxnChg>
        <pc:cxnChg chg="del mod topLvl">
          <ac:chgData name="Cara Du" userId="d30fdab9061b66e2" providerId="LiveId" clId="{0FE0FC7A-D7DA-FE4F-9C50-E4B21A528C62}" dt="2024-11-22T01:04:40.800" v="2372" actId="478"/>
          <ac:cxnSpMkLst>
            <pc:docMk/>
            <pc:sldMk cId="4204048836" sldId="299"/>
            <ac:cxnSpMk id="88" creationId="{00596148-1135-3D48-55CE-3B3B284C8F25}"/>
          </ac:cxnSpMkLst>
        </pc:cxnChg>
        <pc:cxnChg chg="del mod topLvl">
          <ac:chgData name="Cara Du" userId="d30fdab9061b66e2" providerId="LiveId" clId="{0FE0FC7A-D7DA-FE4F-9C50-E4B21A528C62}" dt="2024-11-22T01:05:00.435" v="2376" actId="478"/>
          <ac:cxnSpMkLst>
            <pc:docMk/>
            <pc:sldMk cId="4204048836" sldId="299"/>
            <ac:cxnSpMk id="89" creationId="{8C1E67E3-AF37-5FAD-7C86-D2E6FD42528A}"/>
          </ac:cxnSpMkLst>
        </pc:cxnChg>
        <pc:cxnChg chg="del mod topLvl">
          <ac:chgData name="Cara Du" userId="d30fdab9061b66e2" providerId="LiveId" clId="{0FE0FC7A-D7DA-FE4F-9C50-E4B21A528C62}" dt="2024-11-22T01:04:53.777" v="2375" actId="478"/>
          <ac:cxnSpMkLst>
            <pc:docMk/>
            <pc:sldMk cId="4204048836" sldId="299"/>
            <ac:cxnSpMk id="90" creationId="{32687928-1E9B-3D2A-6B62-E82B23D22C2F}"/>
          </ac:cxnSpMkLst>
        </pc:cxnChg>
        <pc:cxnChg chg="del mod topLvl">
          <ac:chgData name="Cara Du" userId="d30fdab9061b66e2" providerId="LiveId" clId="{0FE0FC7A-D7DA-FE4F-9C50-E4B21A528C62}" dt="2024-11-22T01:04:50.554" v="2374" actId="478"/>
          <ac:cxnSpMkLst>
            <pc:docMk/>
            <pc:sldMk cId="4204048836" sldId="299"/>
            <ac:cxnSpMk id="91" creationId="{CE96B4D7-3E7D-B732-C293-0F9CB150F756}"/>
          </ac:cxnSpMkLst>
        </pc:cxnChg>
        <pc:cxnChg chg="del mod topLvl">
          <ac:chgData name="Cara Du" userId="d30fdab9061b66e2" providerId="LiveId" clId="{0FE0FC7A-D7DA-FE4F-9C50-E4B21A528C62}" dt="2024-11-22T01:04:44.841" v="2373" actId="478"/>
          <ac:cxnSpMkLst>
            <pc:docMk/>
            <pc:sldMk cId="4204048836" sldId="299"/>
            <ac:cxnSpMk id="92" creationId="{4479D9E6-859E-D328-9594-9177FB20DBD5}"/>
          </ac:cxnSpMkLst>
        </pc:cxnChg>
        <pc:cxnChg chg="del mod topLvl">
          <ac:chgData name="Cara Du" userId="d30fdab9061b66e2" providerId="LiveId" clId="{0FE0FC7A-D7DA-FE4F-9C50-E4B21A528C62}" dt="2024-11-22T01:04:53.777" v="2375" actId="478"/>
          <ac:cxnSpMkLst>
            <pc:docMk/>
            <pc:sldMk cId="4204048836" sldId="299"/>
            <ac:cxnSpMk id="93" creationId="{5B1E6D6C-EF6D-F00D-F76B-993D961F5366}"/>
          </ac:cxnSpMkLst>
        </pc:cxnChg>
        <pc:cxnChg chg="del mod topLvl">
          <ac:chgData name="Cara Du" userId="d30fdab9061b66e2" providerId="LiveId" clId="{0FE0FC7A-D7DA-FE4F-9C50-E4B21A528C62}" dt="2024-11-22T01:04:44.841" v="2373" actId="478"/>
          <ac:cxnSpMkLst>
            <pc:docMk/>
            <pc:sldMk cId="4204048836" sldId="299"/>
            <ac:cxnSpMk id="94" creationId="{053B1F77-179D-DF31-620C-AC76A85DE589}"/>
          </ac:cxnSpMkLst>
        </pc:cxnChg>
        <pc:cxnChg chg="del mod topLvl">
          <ac:chgData name="Cara Du" userId="d30fdab9061b66e2" providerId="LiveId" clId="{0FE0FC7A-D7DA-FE4F-9C50-E4B21A528C62}" dt="2024-11-22T01:04:53.777" v="2375" actId="478"/>
          <ac:cxnSpMkLst>
            <pc:docMk/>
            <pc:sldMk cId="4204048836" sldId="299"/>
            <ac:cxnSpMk id="95" creationId="{1F7F3BCC-CEB0-115A-73B1-3EEE00E296BE}"/>
          </ac:cxnSpMkLst>
        </pc:cxnChg>
        <pc:cxnChg chg="del mod topLvl">
          <ac:chgData name="Cara Du" userId="d30fdab9061b66e2" providerId="LiveId" clId="{0FE0FC7A-D7DA-FE4F-9C50-E4B21A528C62}" dt="2024-11-22T01:04:50.554" v="2374" actId="478"/>
          <ac:cxnSpMkLst>
            <pc:docMk/>
            <pc:sldMk cId="4204048836" sldId="299"/>
            <ac:cxnSpMk id="96" creationId="{75FA09EB-D9B5-5216-289B-A55FB39962C1}"/>
          </ac:cxnSpMkLst>
        </pc:cxnChg>
        <pc:cxnChg chg="del mod topLvl">
          <ac:chgData name="Cara Du" userId="d30fdab9061b66e2" providerId="LiveId" clId="{0FE0FC7A-D7DA-FE4F-9C50-E4B21A528C62}" dt="2024-11-22T01:04:44.841" v="2373" actId="478"/>
          <ac:cxnSpMkLst>
            <pc:docMk/>
            <pc:sldMk cId="4204048836" sldId="299"/>
            <ac:cxnSpMk id="97" creationId="{F9F157FF-E7BC-27F8-DDFE-ADCD8729E6CE}"/>
          </ac:cxnSpMkLst>
        </pc:cxnChg>
        <pc:cxnChg chg="del mod topLvl">
          <ac:chgData name="Cara Du" userId="d30fdab9061b66e2" providerId="LiveId" clId="{0FE0FC7A-D7DA-FE4F-9C50-E4B21A528C62}" dt="2024-11-22T01:04:35.197" v="2371" actId="478"/>
          <ac:cxnSpMkLst>
            <pc:docMk/>
            <pc:sldMk cId="4204048836" sldId="299"/>
            <ac:cxnSpMk id="98" creationId="{84A5F012-5CAD-5199-8713-4485AF0E38DB}"/>
          </ac:cxnSpMkLst>
        </pc:cxnChg>
        <pc:cxnChg chg="del mod topLvl">
          <ac:chgData name="Cara Du" userId="d30fdab9061b66e2" providerId="LiveId" clId="{0FE0FC7A-D7DA-FE4F-9C50-E4B21A528C62}" dt="2024-11-22T01:04:35.197" v="2371" actId="478"/>
          <ac:cxnSpMkLst>
            <pc:docMk/>
            <pc:sldMk cId="4204048836" sldId="299"/>
            <ac:cxnSpMk id="99" creationId="{CD750C93-DC29-6D09-4028-8CEFB7D43A16}"/>
          </ac:cxnSpMkLst>
        </pc:cxnChg>
        <pc:cxnChg chg="del mod topLvl">
          <ac:chgData name="Cara Du" userId="d30fdab9061b66e2" providerId="LiveId" clId="{0FE0FC7A-D7DA-FE4F-9C50-E4B21A528C62}" dt="2024-11-22T01:04:35.197" v="2371" actId="478"/>
          <ac:cxnSpMkLst>
            <pc:docMk/>
            <pc:sldMk cId="4204048836" sldId="299"/>
            <ac:cxnSpMk id="100" creationId="{3976EA24-E82E-77D6-0C59-A18FB25573A1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20" creationId="{246F5207-3CB1-07EA-E1CE-5A423F0C1D9E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21" creationId="{7B53C34C-89CF-F384-3684-D3FB467E5190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22" creationId="{740CC131-A4EE-7817-DE0D-2808837BFDD2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23" creationId="{37413EDD-A61D-9708-7B27-A3E6EB55D0EA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24" creationId="{36BF23E6-6DBA-1BE1-15CE-FF7E550EEDB4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26" creationId="{107AB5C3-C494-9FC3-2166-1F2052E0EE37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27" creationId="{10ACEDC3-9AC0-6E7C-4C99-F2E17273E2B3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28" creationId="{95EC64EC-97D1-1E2A-F9FE-0D7642320649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29" creationId="{9E1748A9-4AE4-A653-A2E0-D8573AF10477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30" creationId="{07D647C0-8FDB-7701-1929-54B8B52647DB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31" creationId="{4326F52D-4DC0-C8A2-1882-A176D4390E85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35" creationId="{67A61BCE-9D63-9E18-8FB4-BC8C3324F15C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38" creationId="{C61CE398-2422-AB2C-7D7F-05BD87519B49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39" creationId="{2B0111F4-4272-8205-714C-6C6802BEC261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40" creationId="{465F5471-D9CD-57AA-D69C-786C0B8D1FF3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45" creationId="{7216D3FF-BF77-6541-277A-A6D383666C3A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46" creationId="{8E0AFAA1-3061-CA51-1D14-175F9E311C2B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48" creationId="{13CF8743-2D3A-924E-34F7-0D1564EBEAB5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51" creationId="{155167AE-1776-A485-00B6-62AFB15084F1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52" creationId="{4350BE04-140F-59F3-CBA2-941519EC3700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53" creationId="{BD893EB5-155D-5461-76BD-4C8E6E5BA5DD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54" creationId="{AA9C8992-101F-1D68-D763-65F5351C47E2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55" creationId="{2460C72B-EDA7-3F69-E870-96602768DD7B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56" creationId="{932D9286-6A3F-0CE0-16E1-4B678087E234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57" creationId="{2D09EBBC-0308-3941-FA8D-52EF7A4C5CD6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58" creationId="{F55019B5-A0EB-1ED2-85FE-504417D94EFF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59" creationId="{91D4E2CD-3382-0184-1DCA-3D68D403AF20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60" creationId="{BE48C734-750A-EF03-3382-940A25700F45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61" creationId="{45AC2EB1-E456-55FA-F8CF-5B6FA2C5F1EE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62" creationId="{81AEB431-2174-7231-9232-88B28EA7D95D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63" creationId="{139E30D5-C0C8-6B9B-775D-3DB616650686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64" creationId="{FC490066-5F82-55A6-4B28-F64F4F5968FB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65" creationId="{E75E5DAE-4ADB-9DF5-70C3-7FCEB1DE8198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66" creationId="{B09A6F39-541F-888A-39F8-AAA8D41B30A9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67" creationId="{A4E682CC-7547-30C5-FA09-5E5BB1DA35A2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68" creationId="{99423FE3-4935-A1E8-4352-CCD208624ED2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69" creationId="{A3C428CA-80C2-0E8A-FE89-4082926FAC04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70" creationId="{4BA7AEB6-4C44-86AE-E701-9F96B1970178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71" creationId="{9657677B-2450-FBE8-90D6-EDC9F2B2DFB6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72" creationId="{F3E12E91-E753-BBF6-A8A7-A6364BF37DFD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73" creationId="{46C9369B-4104-AF50-7303-5A6132AA7B6E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74" creationId="{508636BA-7B93-C70C-9709-7D5512ABD022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75" creationId="{3A861FC7-C508-6F8F-5498-53C0B8DF3035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76" creationId="{78EC00D1-BC92-2CFD-443E-F92B587ADCBE}"/>
          </ac:cxnSpMkLst>
        </pc:cxnChg>
        <pc:cxnChg chg="add mod">
          <ac:chgData name="Cara Du" userId="d30fdab9061b66e2" providerId="LiveId" clId="{0FE0FC7A-D7DA-FE4F-9C50-E4B21A528C62}" dt="2024-11-22T01:25:05.636" v="2527" actId="1037"/>
          <ac:cxnSpMkLst>
            <pc:docMk/>
            <pc:sldMk cId="4204048836" sldId="299"/>
            <ac:cxnSpMk id="177" creationId="{1F71778A-2F49-D1F7-0B6D-3F1D43319510}"/>
          </ac:cxnSpMkLst>
        </pc:cxnChg>
      </pc:sldChg>
      <pc:sldChg chg="addSp modSp add mod modNotesTx">
        <pc:chgData name="Cara Du" userId="d30fdab9061b66e2" providerId="LiveId" clId="{0FE0FC7A-D7DA-FE4F-9C50-E4B21A528C62}" dt="2024-11-22T01:25:15.043" v="2539" actId="1037"/>
        <pc:sldMkLst>
          <pc:docMk/>
          <pc:sldMk cId="1696255857" sldId="300"/>
        </pc:sldMkLst>
        <pc:spChg chg="mod">
          <ac:chgData name="Cara Du" userId="d30fdab9061b66e2" providerId="LiveId" clId="{0FE0FC7A-D7DA-FE4F-9C50-E4B21A528C62}" dt="2024-11-22T01:23:59.841" v="2492" actId="2711"/>
          <ac:spMkLst>
            <pc:docMk/>
            <pc:sldMk cId="1696255857" sldId="300"/>
            <ac:spMk id="2" creationId="{7E2A457D-39A9-3735-E599-58D7615D8452}"/>
          </ac:spMkLst>
        </pc:spChg>
        <pc:spChg chg="add 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3" creationId="{A380F1C2-FFBC-7B1E-235F-35FD70128402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4" creationId="{817F2CF0-010D-C4ED-44B0-D8DAC421DA34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5" creationId="{E39A4C43-701C-7404-70EA-52CC3E94D120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6" creationId="{0FFFACFC-17AC-11BC-673A-09FD65D5AA90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7" creationId="{C4AA9579-0D17-0FCF-6B5B-9733F27D4AC2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8" creationId="{CB3A2D2D-6811-98E8-F9FD-F6D75D38580A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9" creationId="{C5BB61AB-FB52-3F1E-DFEA-B63F59A96B2B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0" creationId="{AF5A0A30-8F5B-1F55-D591-83F1DA5F6472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1" creationId="{3958DB59-A09C-A8E8-0841-01E4821B8A20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2" creationId="{A5D27357-F4A5-9E6E-D7EC-37A3BD7ACA3C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3" creationId="{B8449C96-64C6-4819-BA5A-B1D2D109EC1B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4" creationId="{5BF1EB07-6AFB-672A-E0D5-4ED71F06869E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5" creationId="{604F4EB6-FB96-C95E-2354-4461373EE06B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6" creationId="{6C199823-A5B1-667F-AD33-92274C2022E0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7" creationId="{A8EED6A6-42E7-72AA-B344-87BD51A8D63E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8" creationId="{21E15EFC-489E-9212-4313-D67B8E8D4D89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9" creationId="{869E3BFA-57C6-563B-631B-5B77FBE4CFEC}"/>
          </ac:spMkLst>
        </pc:spChg>
        <pc:spChg chg="add 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20" creationId="{7DFBC47C-9785-9DFF-139B-F66116B24793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26" creationId="{C9AA58CF-7A06-DC1A-25A6-23F378822057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27" creationId="{CE08873A-453E-B25A-B1DA-FD3461AB56B5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28" creationId="{D71670A5-43EE-09E9-433A-501618A78045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29" creationId="{E3EB3ECB-F1E2-5947-C38F-F02C12D1EA87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30" creationId="{209A545A-DF7D-D274-51AF-8E69D7E8F6D3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44" creationId="{962671B7-9EF9-A62B-8998-00B022234D32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45" creationId="{33AED93F-138D-A52A-8027-16E3F57D1922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46" creationId="{FBF6285B-6D0E-358A-3D19-40FDAD88A476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47" creationId="{13C2FFE6-D6F8-B134-7584-9138F8DBA39B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48" creationId="{0A455220-90E5-E4FE-15DF-57B001928D45}"/>
          </ac:spMkLst>
        </pc:spChg>
        <pc:spChg chg="mod">
          <ac:chgData name="Cara Du" userId="d30fdab9061b66e2" providerId="LiveId" clId="{0FE0FC7A-D7DA-FE4F-9C50-E4B21A528C62}" dt="2024-11-22T01:23:59.841" v="2492" actId="2711"/>
          <ac:spMkLst>
            <pc:docMk/>
            <pc:sldMk cId="1696255857" sldId="300"/>
            <ac:spMk id="49" creationId="{80874D4B-F0E0-0739-DDF8-A31A7597EF2F}"/>
          </ac:spMkLst>
        </pc:spChg>
        <pc:spChg chg="mod">
          <ac:chgData name="Cara Du" userId="d30fdab9061b66e2" providerId="LiveId" clId="{0FE0FC7A-D7DA-FE4F-9C50-E4B21A528C62}" dt="2024-11-22T01:23:59.841" v="2492" actId="2711"/>
          <ac:spMkLst>
            <pc:docMk/>
            <pc:sldMk cId="1696255857" sldId="300"/>
            <ac:spMk id="50" creationId="{7F5DBE13-14A5-11B4-18F1-C3E076A15339}"/>
          </ac:spMkLst>
        </pc:spChg>
        <pc:spChg chg="mod">
          <ac:chgData name="Cara Du" userId="d30fdab9061b66e2" providerId="LiveId" clId="{0FE0FC7A-D7DA-FE4F-9C50-E4B21A528C62}" dt="2024-11-22T01:23:59.841" v="2492" actId="2711"/>
          <ac:spMkLst>
            <pc:docMk/>
            <pc:sldMk cId="1696255857" sldId="300"/>
            <ac:spMk id="51" creationId="{4E583C40-0B82-02FD-5281-FC50FCBAF15D}"/>
          </ac:spMkLst>
        </pc:spChg>
        <pc:spChg chg="mod">
          <ac:chgData name="Cara Du" userId="d30fdab9061b66e2" providerId="LiveId" clId="{0FE0FC7A-D7DA-FE4F-9C50-E4B21A528C62}" dt="2024-11-22T01:23:59.841" v="2492" actId="2711"/>
          <ac:spMkLst>
            <pc:docMk/>
            <pc:sldMk cId="1696255857" sldId="300"/>
            <ac:spMk id="52" creationId="{5BE55CF8-7B62-D771-E391-BCC2D7D320AC}"/>
          </ac:spMkLst>
        </pc:spChg>
        <pc:spChg chg="mod">
          <ac:chgData name="Cara Du" userId="d30fdab9061b66e2" providerId="LiveId" clId="{0FE0FC7A-D7DA-FE4F-9C50-E4B21A528C62}" dt="2024-11-22T01:23:59.841" v="2492" actId="2711"/>
          <ac:spMkLst>
            <pc:docMk/>
            <pc:sldMk cId="1696255857" sldId="300"/>
            <ac:spMk id="53" creationId="{3C9E4FA2-1417-9216-BF6D-DE9F10B305DD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69" creationId="{9396D2EA-83FB-FC97-5818-2F9FEADCD3F2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70" creationId="{9479B394-D30D-BFA8-9E5F-2A0EE7AD2A09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71" creationId="{ED160B1A-7CB5-17F3-1C5B-494134D4C34A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72" creationId="{81219DD2-4C17-4FBA-DDD2-A8D16ADA4E69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73" creationId="{33A3F4B2-C699-E8B9-DE01-7CA5BFB2705F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74" creationId="{C331B9B7-73F5-0370-9289-7108AD1D3B02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75" creationId="{84DFE078-8D7A-3477-ED5D-D3ABC2CEECAA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76" creationId="{F2336B5B-136D-3DCA-E9DE-F154F92289EB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77" creationId="{25188359-4354-9006-DCA7-D60CAFD8EE96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08" creationId="{256E3554-BCFD-5C22-DFE9-FAF9C406AFDF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09" creationId="{1E18ED86-7E5E-151C-C22F-8CF0AF9026CA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10" creationId="{F7716636-4F1C-7932-0E7C-527F8DB7DDF5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11" creationId="{294F206F-67DE-86C8-6491-C5D7822DF0BD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12" creationId="{53FC61E9-0CB6-07D8-8ADF-DCBB1EEBA829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15" creationId="{640EE98F-F5E8-2CCB-0454-0583027C31C3}"/>
          </ac:spMkLst>
        </pc:spChg>
        <pc:spChg chg="mod">
          <ac:chgData name="Cara Du" userId="d30fdab9061b66e2" providerId="LiveId" clId="{0FE0FC7A-D7DA-FE4F-9C50-E4B21A528C62}" dt="2024-11-22T01:25:15.043" v="2539" actId="1037"/>
          <ac:spMkLst>
            <pc:docMk/>
            <pc:sldMk cId="1696255857" sldId="300"/>
            <ac:spMk id="116" creationId="{28B0C40C-8530-5C0B-F8CD-7A36C9E18D65}"/>
          </ac:spMkLst>
        </pc:sp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20" creationId="{246F5207-3CB1-07EA-E1CE-5A423F0C1D9E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21" creationId="{7B53C34C-89CF-F384-3684-D3FB467E5190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22" creationId="{740CC131-A4EE-7817-DE0D-2808837BFDD2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23" creationId="{37413EDD-A61D-9708-7B27-A3E6EB55D0EA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24" creationId="{36BF23E6-6DBA-1BE1-15CE-FF7E550EEDB4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26" creationId="{107AB5C3-C494-9FC3-2166-1F2052E0EE37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27" creationId="{10ACEDC3-9AC0-6E7C-4C99-F2E17273E2B3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28" creationId="{95EC64EC-97D1-1E2A-F9FE-0D7642320649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29" creationId="{9E1748A9-4AE4-A653-A2E0-D8573AF10477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30" creationId="{07D647C0-8FDB-7701-1929-54B8B52647DB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31" creationId="{4326F52D-4DC0-C8A2-1882-A176D4390E85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35" creationId="{67A61BCE-9D63-9E18-8FB4-BC8C3324F15C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38" creationId="{C61CE398-2422-AB2C-7D7F-05BD87519B49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39" creationId="{2B0111F4-4272-8205-714C-6C6802BEC261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40" creationId="{465F5471-D9CD-57AA-D69C-786C0B8D1FF3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45" creationId="{7216D3FF-BF77-6541-277A-A6D383666C3A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46" creationId="{8E0AFAA1-3061-CA51-1D14-175F9E311C2B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48" creationId="{13CF8743-2D3A-924E-34F7-0D1564EBEAB5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51" creationId="{155167AE-1776-A485-00B6-62AFB15084F1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52" creationId="{4350BE04-140F-59F3-CBA2-941519EC3700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53" creationId="{BD893EB5-155D-5461-76BD-4C8E6E5BA5DD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54" creationId="{AA9C8992-101F-1D68-D763-65F5351C47E2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55" creationId="{2460C72B-EDA7-3F69-E870-96602768DD7B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56" creationId="{932D9286-6A3F-0CE0-16E1-4B678087E234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57" creationId="{2D09EBBC-0308-3941-FA8D-52EF7A4C5CD6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58" creationId="{F55019B5-A0EB-1ED2-85FE-504417D94EFF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59" creationId="{91D4E2CD-3382-0184-1DCA-3D68D403AF20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60" creationId="{BE48C734-750A-EF03-3382-940A25700F45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61" creationId="{45AC2EB1-E456-55FA-F8CF-5B6FA2C5F1EE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62" creationId="{81AEB431-2174-7231-9232-88B28EA7D95D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63" creationId="{139E30D5-C0C8-6B9B-775D-3DB616650686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64" creationId="{FC490066-5F82-55A6-4B28-F64F4F5968FB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65" creationId="{E75E5DAE-4ADB-9DF5-70C3-7FCEB1DE8198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66" creationId="{B09A6F39-541F-888A-39F8-AAA8D41B30A9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67" creationId="{A4E682CC-7547-30C5-FA09-5E5BB1DA35A2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68" creationId="{99423FE3-4935-A1E8-4352-CCD208624ED2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69" creationId="{A3C428CA-80C2-0E8A-FE89-4082926FAC04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70" creationId="{4BA7AEB6-4C44-86AE-E701-9F96B1970178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71" creationId="{9657677B-2450-FBE8-90D6-EDC9F2B2DFB6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72" creationId="{F3E12E91-E753-BBF6-A8A7-A6364BF37DFD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73" creationId="{46C9369B-4104-AF50-7303-5A6132AA7B6E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74" creationId="{508636BA-7B93-C70C-9709-7D5512ABD022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75" creationId="{3A861FC7-C508-6F8F-5498-53C0B8DF3035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76" creationId="{78EC00D1-BC92-2CFD-443E-F92B587ADCBE}"/>
          </ac:cxnSpMkLst>
        </pc:cxnChg>
        <pc:cxnChg chg="mod">
          <ac:chgData name="Cara Du" userId="d30fdab9061b66e2" providerId="LiveId" clId="{0FE0FC7A-D7DA-FE4F-9C50-E4B21A528C62}" dt="2024-11-22T01:25:15.043" v="2539" actId="1037"/>
          <ac:cxnSpMkLst>
            <pc:docMk/>
            <pc:sldMk cId="1696255857" sldId="300"/>
            <ac:cxnSpMk id="177" creationId="{1F71778A-2F49-D1F7-0B6D-3F1D43319510}"/>
          </ac:cxnSpMkLst>
        </pc:cxnChg>
      </pc:sldChg>
      <pc:sldChg chg="addSp delSp modSp add mod">
        <pc:chgData name="Cara Du" userId="d30fdab9061b66e2" providerId="LiveId" clId="{0FE0FC7A-D7DA-FE4F-9C50-E4B21A528C62}" dt="2024-11-22T01:38:37.325" v="2852" actId="20577"/>
        <pc:sldMkLst>
          <pc:docMk/>
          <pc:sldMk cId="1357423413" sldId="301"/>
        </pc:sldMkLst>
        <pc:spChg chg="mod">
          <ac:chgData name="Cara Du" userId="d30fdab9061b66e2" providerId="LiveId" clId="{0FE0FC7A-D7DA-FE4F-9C50-E4B21A528C62}" dt="2024-11-22T01:38:37.325" v="2852" actId="20577"/>
          <ac:spMkLst>
            <pc:docMk/>
            <pc:sldMk cId="1357423413" sldId="301"/>
            <ac:spMk id="2" creationId="{7E2A457D-39A9-3735-E599-58D7615D8452}"/>
          </ac:spMkLst>
        </pc:spChg>
        <pc:spChg chg="add mod">
          <ac:chgData name="Cara Du" userId="d30fdab9061b66e2" providerId="LiveId" clId="{0FE0FC7A-D7DA-FE4F-9C50-E4B21A528C62}" dt="2024-11-22T01:33:26.816" v="2673" actId="16959"/>
          <ac:spMkLst>
            <pc:docMk/>
            <pc:sldMk cId="1357423413" sldId="301"/>
            <ac:spMk id="3" creationId="{05DCCAF1-FB41-A457-F0BD-00B993DD809C}"/>
          </ac:spMkLst>
        </pc:spChg>
        <pc:spChg chg="del">
          <ac:chgData name="Cara Du" userId="d30fdab9061b66e2" providerId="LiveId" clId="{0FE0FC7A-D7DA-FE4F-9C50-E4B21A528C62}" dt="2024-11-22T01:29:15.603" v="2571" actId="478"/>
          <ac:spMkLst>
            <pc:docMk/>
            <pc:sldMk cId="1357423413" sldId="301"/>
            <ac:spMk id="4" creationId="{CD1AD2DB-8719-EB99-6C97-A3EF94B04845}"/>
          </ac:spMkLst>
        </pc:spChg>
        <pc:spChg chg="add mod">
          <ac:chgData name="Cara Du" userId="d30fdab9061b66e2" providerId="LiveId" clId="{0FE0FC7A-D7DA-FE4F-9C50-E4B21A528C62}" dt="2024-11-22T01:36:34.688" v="2784" actId="20577"/>
          <ac:spMkLst>
            <pc:docMk/>
            <pc:sldMk cId="1357423413" sldId="301"/>
            <ac:spMk id="5" creationId="{FC4B6590-99CA-065E-1A38-94DD2372D9FA}"/>
          </ac:spMkLst>
        </pc:spChg>
      </pc:sldChg>
      <pc:sldChg chg="modSp add mod">
        <pc:chgData name="Cara Du" userId="d30fdab9061b66e2" providerId="LiveId" clId="{0FE0FC7A-D7DA-FE4F-9C50-E4B21A528C62}" dt="2024-11-22T01:46:58.260" v="3012" actId="114"/>
        <pc:sldMkLst>
          <pc:docMk/>
          <pc:sldMk cId="1861719295" sldId="302"/>
        </pc:sldMkLst>
        <pc:spChg chg="mod">
          <ac:chgData name="Cara Du" userId="d30fdab9061b66e2" providerId="LiveId" clId="{0FE0FC7A-D7DA-FE4F-9C50-E4B21A528C62}" dt="2024-11-22T01:38:40.745" v="2856" actId="20577"/>
          <ac:spMkLst>
            <pc:docMk/>
            <pc:sldMk cId="1861719295" sldId="302"/>
            <ac:spMk id="2" creationId="{7E2A457D-39A9-3735-E599-58D7615D8452}"/>
          </ac:spMkLst>
        </pc:spChg>
        <pc:spChg chg="mod">
          <ac:chgData name="Cara Du" userId="d30fdab9061b66e2" providerId="LiveId" clId="{0FE0FC7A-D7DA-FE4F-9C50-E4B21A528C62}" dt="2024-11-22T01:46:58.260" v="3012" actId="114"/>
          <ac:spMkLst>
            <pc:docMk/>
            <pc:sldMk cId="1861719295" sldId="302"/>
            <ac:spMk id="3" creationId="{1DEC38F1-A610-640B-43B3-7569EECBCD98}"/>
          </ac:spMkLst>
        </pc:spChg>
      </pc:sldChg>
      <pc:sldChg chg="modSp add mod">
        <pc:chgData name="Cara Du" userId="d30fdab9061b66e2" providerId="LiveId" clId="{0FE0FC7A-D7DA-FE4F-9C50-E4B21A528C62}" dt="2024-11-22T01:48:28.971" v="3104" actId="20577"/>
        <pc:sldMkLst>
          <pc:docMk/>
          <pc:sldMk cId="1182688101" sldId="303"/>
        </pc:sldMkLst>
        <pc:spChg chg="mod">
          <ac:chgData name="Cara Du" userId="d30fdab9061b66e2" providerId="LiveId" clId="{0FE0FC7A-D7DA-FE4F-9C50-E4B21A528C62}" dt="2024-11-22T01:48:28.971" v="3104" actId="20577"/>
          <ac:spMkLst>
            <pc:docMk/>
            <pc:sldMk cId="1182688101" sldId="303"/>
            <ac:spMk id="2" creationId="{7E2A457D-39A9-3735-E599-58D7615D8452}"/>
          </ac:spMkLst>
        </pc:spChg>
        <pc:spChg chg="mod">
          <ac:chgData name="Cara Du" userId="d30fdab9061b66e2" providerId="LiveId" clId="{0FE0FC7A-D7DA-FE4F-9C50-E4B21A528C62}" dt="2024-11-22T01:48:09.768" v="3101" actId="20577"/>
          <ac:spMkLst>
            <pc:docMk/>
            <pc:sldMk cId="1182688101" sldId="303"/>
            <ac:spMk id="3" creationId="{1DEC38F1-A610-640B-43B3-7569EECBCD98}"/>
          </ac:spMkLst>
        </pc:spChg>
      </pc:sldChg>
      <pc:sldChg chg="delSp modSp add mod">
        <pc:chgData name="Cara Du" userId="d30fdab9061b66e2" providerId="LiveId" clId="{0FE0FC7A-D7DA-FE4F-9C50-E4B21A528C62}" dt="2024-11-22T01:56:28.940" v="3465" actId="20577"/>
        <pc:sldMkLst>
          <pc:docMk/>
          <pc:sldMk cId="3978648761" sldId="304"/>
        </pc:sldMkLst>
        <pc:spChg chg="mod">
          <ac:chgData name="Cara Du" userId="d30fdab9061b66e2" providerId="LiveId" clId="{0FE0FC7A-D7DA-FE4F-9C50-E4B21A528C62}" dt="2024-11-22T01:49:12.089" v="3128" actId="20577"/>
          <ac:spMkLst>
            <pc:docMk/>
            <pc:sldMk cId="3978648761" sldId="304"/>
            <ac:spMk id="2" creationId="{7E2A457D-39A9-3735-E599-58D7615D8452}"/>
          </ac:spMkLst>
        </pc:spChg>
        <pc:spChg chg="mod">
          <ac:chgData name="Cara Du" userId="d30fdab9061b66e2" providerId="LiveId" clId="{0FE0FC7A-D7DA-FE4F-9C50-E4B21A528C62}" dt="2024-11-22T01:56:28.940" v="3465" actId="20577"/>
          <ac:spMkLst>
            <pc:docMk/>
            <pc:sldMk cId="3978648761" sldId="304"/>
            <ac:spMk id="3" creationId="{05DCCAF1-FB41-A457-F0BD-00B993DD809C}"/>
          </ac:spMkLst>
        </pc:spChg>
        <pc:spChg chg="del mod">
          <ac:chgData name="Cara Du" userId="d30fdab9061b66e2" providerId="LiveId" clId="{0FE0FC7A-D7DA-FE4F-9C50-E4B21A528C62}" dt="2024-11-22T01:52:53.860" v="3309" actId="478"/>
          <ac:spMkLst>
            <pc:docMk/>
            <pc:sldMk cId="3978648761" sldId="304"/>
            <ac:spMk id="5" creationId="{FC4B6590-99CA-065E-1A38-94DD2372D9FA}"/>
          </ac:spMkLst>
        </pc:spChg>
      </pc:sldChg>
      <pc:sldChg chg="addSp delSp modSp add mod">
        <pc:chgData name="Cara Du" userId="d30fdab9061b66e2" providerId="LiveId" clId="{0FE0FC7A-D7DA-FE4F-9C50-E4B21A528C62}" dt="2024-11-22T02:19:42.688" v="3836"/>
        <pc:sldMkLst>
          <pc:docMk/>
          <pc:sldMk cId="3473651302" sldId="305"/>
        </pc:sldMkLst>
        <pc:spChg chg="mod">
          <ac:chgData name="Cara Du" userId="d30fdab9061b66e2" providerId="LiveId" clId="{0FE0FC7A-D7DA-FE4F-9C50-E4B21A528C62}" dt="2024-11-22T02:14:50.848" v="3756" actId="20577"/>
          <ac:spMkLst>
            <pc:docMk/>
            <pc:sldMk cId="3473651302" sldId="305"/>
            <ac:spMk id="2" creationId="{7E2A457D-39A9-3735-E599-58D7615D8452}"/>
          </ac:spMkLst>
        </pc:spChg>
        <pc:spChg chg="mod">
          <ac:chgData name="Cara Du" userId="d30fdab9061b66e2" providerId="LiveId" clId="{0FE0FC7A-D7DA-FE4F-9C50-E4B21A528C62}" dt="2024-11-22T02:19:42.688" v="3836"/>
          <ac:spMkLst>
            <pc:docMk/>
            <pc:sldMk cId="3473651302" sldId="305"/>
            <ac:spMk id="3" creationId="{05DCCAF1-FB41-A457-F0BD-00B993DD809C}"/>
          </ac:spMkLst>
        </pc:spChg>
        <pc:spChg chg="add del">
          <ac:chgData name="Cara Du" userId="d30fdab9061b66e2" providerId="LiveId" clId="{0FE0FC7A-D7DA-FE4F-9C50-E4B21A528C62}" dt="2024-11-22T02:16:18.298" v="3793" actId="22"/>
          <ac:spMkLst>
            <pc:docMk/>
            <pc:sldMk cId="3473651302" sldId="305"/>
            <ac:spMk id="5" creationId="{8D03A1CA-C2E5-7BED-1AA3-B49E28527100}"/>
          </ac:spMkLst>
        </pc:spChg>
        <pc:spChg chg="add mod">
          <ac:chgData name="Cara Du" userId="d30fdab9061b66e2" providerId="LiveId" clId="{0FE0FC7A-D7DA-FE4F-9C50-E4B21A528C62}" dt="2024-11-22T02:16:39.706" v="3820" actId="20577"/>
          <ac:spMkLst>
            <pc:docMk/>
            <pc:sldMk cId="3473651302" sldId="305"/>
            <ac:spMk id="6" creationId="{AD9B9B78-5D7A-81D7-D812-FCBA10AABD1E}"/>
          </ac:spMkLst>
        </pc:spChg>
      </pc:sldChg>
      <pc:sldChg chg="modSp add mod">
        <pc:chgData name="Cara Du" userId="d30fdab9061b66e2" providerId="LiveId" clId="{0FE0FC7A-D7DA-FE4F-9C50-E4B21A528C62}" dt="2024-11-22T02:01:38.082" v="3652" actId="20577"/>
        <pc:sldMkLst>
          <pc:docMk/>
          <pc:sldMk cId="1538034431" sldId="306"/>
        </pc:sldMkLst>
        <pc:spChg chg="mod">
          <ac:chgData name="Cara Du" userId="d30fdab9061b66e2" providerId="LiveId" clId="{0FE0FC7A-D7DA-FE4F-9C50-E4B21A528C62}" dt="2024-11-22T01:55:26.953" v="3421" actId="20577"/>
          <ac:spMkLst>
            <pc:docMk/>
            <pc:sldMk cId="1538034431" sldId="306"/>
            <ac:spMk id="2" creationId="{7E2A457D-39A9-3735-E599-58D7615D8452}"/>
          </ac:spMkLst>
        </pc:spChg>
        <pc:spChg chg="mod">
          <ac:chgData name="Cara Du" userId="d30fdab9061b66e2" providerId="LiveId" clId="{0FE0FC7A-D7DA-FE4F-9C50-E4B21A528C62}" dt="2024-11-22T02:01:38.082" v="3652" actId="20577"/>
          <ac:spMkLst>
            <pc:docMk/>
            <pc:sldMk cId="1538034431" sldId="306"/>
            <ac:spMk id="3" creationId="{1DEC38F1-A610-640B-43B3-7569EECBCD98}"/>
          </ac:spMkLst>
        </pc:spChg>
      </pc:sldChg>
      <pc:sldChg chg="addSp modSp add mod modAnim">
        <pc:chgData name="Cara Du" userId="d30fdab9061b66e2" providerId="LiveId" clId="{0FE0FC7A-D7DA-FE4F-9C50-E4B21A528C62}" dt="2024-11-22T02:13:09.369" v="3735"/>
        <pc:sldMkLst>
          <pc:docMk/>
          <pc:sldMk cId="3159693225" sldId="307"/>
        </pc:sldMkLst>
        <pc:spChg chg="mod">
          <ac:chgData name="Cara Du" userId="d30fdab9061b66e2" providerId="LiveId" clId="{0FE0FC7A-D7DA-FE4F-9C50-E4B21A528C62}" dt="2024-11-22T02:04:56.922" v="3654"/>
          <ac:spMkLst>
            <pc:docMk/>
            <pc:sldMk cId="3159693225" sldId="307"/>
            <ac:spMk id="2" creationId="{7E2A457D-39A9-3735-E599-58D7615D8452}"/>
          </ac:spMkLst>
        </pc:spChg>
        <pc:spChg chg="mod">
          <ac:chgData name="Cara Du" userId="d30fdab9061b66e2" providerId="LiveId" clId="{0FE0FC7A-D7DA-FE4F-9C50-E4B21A528C62}" dt="2024-11-22T02:06:00.759" v="3701" actId="20577"/>
          <ac:spMkLst>
            <pc:docMk/>
            <pc:sldMk cId="3159693225" sldId="307"/>
            <ac:spMk id="3" creationId="{1DEC38F1-A610-640B-43B3-7569EECBCD98}"/>
          </ac:spMkLst>
        </pc:spChg>
        <pc:spChg chg="add mod">
          <ac:chgData name="Cara Du" userId="d30fdab9061b66e2" providerId="LiveId" clId="{0FE0FC7A-D7DA-FE4F-9C50-E4B21A528C62}" dt="2024-11-22T02:13:04.515" v="3734" actId="1076"/>
          <ac:spMkLst>
            <pc:docMk/>
            <pc:sldMk cId="3159693225" sldId="307"/>
            <ac:spMk id="4" creationId="{D8458D30-479A-E548-8C94-E106F4E108EA}"/>
          </ac:spMkLst>
        </pc:spChg>
      </pc:sldChg>
      <pc:sldChg chg="modSp add mod">
        <pc:chgData name="Cara Du" userId="d30fdab9061b66e2" providerId="LiveId" clId="{0FE0FC7A-D7DA-FE4F-9C50-E4B21A528C62}" dt="2024-11-22T02:21:36.400" v="3948" actId="20577"/>
        <pc:sldMkLst>
          <pc:docMk/>
          <pc:sldMk cId="1759679522" sldId="308"/>
        </pc:sldMkLst>
        <pc:spChg chg="mod">
          <ac:chgData name="Cara Du" userId="d30fdab9061b66e2" providerId="LiveId" clId="{0FE0FC7A-D7DA-FE4F-9C50-E4B21A528C62}" dt="2024-11-22T02:19:08.330" v="3835" actId="20577"/>
          <ac:spMkLst>
            <pc:docMk/>
            <pc:sldMk cId="1759679522" sldId="308"/>
            <ac:spMk id="3" creationId="{05DCCAF1-FB41-A457-F0BD-00B993DD809C}"/>
          </ac:spMkLst>
        </pc:spChg>
        <pc:spChg chg="mod">
          <ac:chgData name="Cara Du" userId="d30fdab9061b66e2" providerId="LiveId" clId="{0FE0FC7A-D7DA-FE4F-9C50-E4B21A528C62}" dt="2024-11-22T02:21:36.400" v="3948" actId="20577"/>
          <ac:spMkLst>
            <pc:docMk/>
            <pc:sldMk cId="1759679522" sldId="308"/>
            <ac:spMk id="6" creationId="{AD9B9B78-5D7A-81D7-D812-FCBA10AABD1E}"/>
          </ac:spMkLst>
        </pc:spChg>
      </pc:sldChg>
      <pc:sldChg chg="delSp modSp add mod">
        <pc:chgData name="Cara Du" userId="d30fdab9061b66e2" providerId="LiveId" clId="{0FE0FC7A-D7DA-FE4F-9C50-E4B21A528C62}" dt="2024-11-22T02:34:21.637" v="4180" actId="20577"/>
        <pc:sldMkLst>
          <pc:docMk/>
          <pc:sldMk cId="325139849" sldId="309"/>
        </pc:sldMkLst>
        <pc:spChg chg="mod">
          <ac:chgData name="Cara Du" userId="d30fdab9061b66e2" providerId="LiveId" clId="{0FE0FC7A-D7DA-FE4F-9C50-E4B21A528C62}" dt="2024-11-22T02:34:21.637" v="4180" actId="20577"/>
          <ac:spMkLst>
            <pc:docMk/>
            <pc:sldMk cId="325139849" sldId="309"/>
            <ac:spMk id="3" creationId="{05DCCAF1-FB41-A457-F0BD-00B993DD809C}"/>
          </ac:spMkLst>
        </pc:spChg>
        <pc:spChg chg="del">
          <ac:chgData name="Cara Du" userId="d30fdab9061b66e2" providerId="LiveId" clId="{0FE0FC7A-D7DA-FE4F-9C50-E4B21A528C62}" dt="2024-11-22T02:26:09.217" v="3950" actId="478"/>
          <ac:spMkLst>
            <pc:docMk/>
            <pc:sldMk cId="325139849" sldId="309"/>
            <ac:spMk id="6" creationId="{AD9B9B78-5D7A-81D7-D812-FCBA10AABD1E}"/>
          </ac:spMkLst>
        </pc:spChg>
      </pc:sldChg>
      <pc:sldChg chg="delSp modSp add mod delAnim">
        <pc:chgData name="Cara Du" userId="d30fdab9061b66e2" providerId="LiveId" clId="{0FE0FC7A-D7DA-FE4F-9C50-E4B21A528C62}" dt="2024-11-22T02:35:33.212" v="4224" actId="20577"/>
        <pc:sldMkLst>
          <pc:docMk/>
          <pc:sldMk cId="609521661" sldId="310"/>
        </pc:sldMkLst>
        <pc:spChg chg="mod">
          <ac:chgData name="Cara Du" userId="d30fdab9061b66e2" providerId="LiveId" clId="{0FE0FC7A-D7DA-FE4F-9C50-E4B21A528C62}" dt="2024-11-22T02:34:36.691" v="4183"/>
          <ac:spMkLst>
            <pc:docMk/>
            <pc:sldMk cId="609521661" sldId="310"/>
            <ac:spMk id="2" creationId="{7E2A457D-39A9-3735-E599-58D7615D8452}"/>
          </ac:spMkLst>
        </pc:spChg>
        <pc:spChg chg="mod">
          <ac:chgData name="Cara Du" userId="d30fdab9061b66e2" providerId="LiveId" clId="{0FE0FC7A-D7DA-FE4F-9C50-E4B21A528C62}" dt="2024-11-22T02:35:33.212" v="4224" actId="20577"/>
          <ac:spMkLst>
            <pc:docMk/>
            <pc:sldMk cId="609521661" sldId="310"/>
            <ac:spMk id="3" creationId="{1DEC38F1-A610-640B-43B3-7569EECBCD98}"/>
          </ac:spMkLst>
        </pc:spChg>
        <pc:spChg chg="del">
          <ac:chgData name="Cara Du" userId="d30fdab9061b66e2" providerId="LiveId" clId="{0FE0FC7A-D7DA-FE4F-9C50-E4B21A528C62}" dt="2024-11-22T02:34:31.641" v="4182" actId="478"/>
          <ac:spMkLst>
            <pc:docMk/>
            <pc:sldMk cId="609521661" sldId="310"/>
            <ac:spMk id="4" creationId="{D8458D30-479A-E548-8C94-E106F4E108EA}"/>
          </ac:spMkLst>
        </pc:spChg>
      </pc:sldChg>
      <pc:sldChg chg="add del">
        <pc:chgData name="Cara Du" userId="d30fdab9061b66e2" providerId="LiveId" clId="{0FE0FC7A-D7DA-FE4F-9C50-E4B21A528C62}" dt="2024-11-22T02:39:00.207" v="4227" actId="2696"/>
        <pc:sldMkLst>
          <pc:docMk/>
          <pc:sldMk cId="1781348306" sldId="311"/>
        </pc:sldMkLst>
      </pc:sldChg>
      <pc:sldChg chg="modSp add mod">
        <pc:chgData name="Cara Du" userId="d30fdab9061b66e2" providerId="LiveId" clId="{0FE0FC7A-D7DA-FE4F-9C50-E4B21A528C62}" dt="2024-11-22T02:40:39.796" v="4416" actId="20577"/>
        <pc:sldMkLst>
          <pc:docMk/>
          <pc:sldMk cId="3870702268" sldId="311"/>
        </pc:sldMkLst>
        <pc:spChg chg="mod">
          <ac:chgData name="Cara Du" userId="d30fdab9061b66e2" providerId="LiveId" clId="{0FE0FC7A-D7DA-FE4F-9C50-E4B21A528C62}" dt="2024-11-22T02:40:39.796" v="4416" actId="20577"/>
          <ac:spMkLst>
            <pc:docMk/>
            <pc:sldMk cId="3870702268" sldId="311"/>
            <ac:spMk id="3" creationId="{33313D1A-7D66-724A-3785-C6947655118F}"/>
          </ac:spMkLst>
        </pc:spChg>
      </pc:sldChg>
    </pc:docChg>
  </pc:docChgLst>
  <pc:docChgLst>
    <pc:chgData name="Cara Du" userId="d30fdab9061b66e2" providerId="LiveId" clId="{1FB9A149-49C9-CC4F-9AA0-C3196CE3C810}"/>
    <pc:docChg chg="custSel modSld">
      <pc:chgData name="Cara Du" userId="d30fdab9061b66e2" providerId="LiveId" clId="{1FB9A149-49C9-CC4F-9AA0-C3196CE3C810}" dt="2024-11-29T09:03:32.439" v="35" actId="20577"/>
      <pc:docMkLst>
        <pc:docMk/>
      </pc:docMkLst>
      <pc:sldChg chg="modSp mod">
        <pc:chgData name="Cara Du" userId="d30fdab9061b66e2" providerId="LiveId" clId="{1FB9A149-49C9-CC4F-9AA0-C3196CE3C810}" dt="2024-11-29T08:07:51.224" v="9" actId="20577"/>
        <pc:sldMkLst>
          <pc:docMk/>
          <pc:sldMk cId="1176819384" sldId="265"/>
        </pc:sldMkLst>
        <pc:spChg chg="mod">
          <ac:chgData name="Cara Du" userId="d30fdab9061b66e2" providerId="LiveId" clId="{1FB9A149-49C9-CC4F-9AA0-C3196CE3C810}" dt="2024-11-29T08:07:51.224" v="9" actId="20577"/>
          <ac:spMkLst>
            <pc:docMk/>
            <pc:sldMk cId="1176819384" sldId="265"/>
            <ac:spMk id="3" creationId="{1DEC38F1-A610-640B-43B3-7569EECBCD98}"/>
          </ac:spMkLst>
        </pc:spChg>
      </pc:sldChg>
      <pc:sldChg chg="modSp mod">
        <pc:chgData name="Cara Du" userId="d30fdab9061b66e2" providerId="LiveId" clId="{1FB9A149-49C9-CC4F-9AA0-C3196CE3C810}" dt="2024-11-29T08:54:52.546" v="25" actId="20577"/>
        <pc:sldMkLst>
          <pc:docMk/>
          <pc:sldMk cId="54304611" sldId="297"/>
        </pc:sldMkLst>
        <pc:spChg chg="mod">
          <ac:chgData name="Cara Du" userId="d30fdab9061b66e2" providerId="LiveId" clId="{1FB9A149-49C9-CC4F-9AA0-C3196CE3C810}" dt="2024-11-29T08:54:52.546" v="25" actId="20577"/>
          <ac:spMkLst>
            <pc:docMk/>
            <pc:sldMk cId="54304611" sldId="297"/>
            <ac:spMk id="5" creationId="{287EA124-8F74-FDDF-F448-5645FD4F3FF7}"/>
          </ac:spMkLst>
        </pc:spChg>
      </pc:sldChg>
      <pc:sldChg chg="modSp mod">
        <pc:chgData name="Cara Du" userId="d30fdab9061b66e2" providerId="LiveId" clId="{1FB9A149-49C9-CC4F-9AA0-C3196CE3C810}" dt="2024-11-29T09:03:32.439" v="35" actId="20577"/>
        <pc:sldMkLst>
          <pc:docMk/>
          <pc:sldMk cId="2348379284" sldId="298"/>
        </pc:sldMkLst>
        <pc:spChg chg="mod">
          <ac:chgData name="Cara Du" userId="d30fdab9061b66e2" providerId="LiveId" clId="{1FB9A149-49C9-CC4F-9AA0-C3196CE3C810}" dt="2024-11-29T09:03:32.439" v="35" actId="20577"/>
          <ac:spMkLst>
            <pc:docMk/>
            <pc:sldMk cId="2348379284" sldId="298"/>
            <ac:spMk id="3" creationId="{5E363317-9185-9DE2-DA91-D2DA7243B13F}"/>
          </ac:spMkLst>
        </pc:spChg>
      </pc:sldChg>
    </pc:docChg>
  </pc:docChgLst>
  <pc:docChgLst>
    <pc:chgData name="Cara Du" userId="d30fdab9061b66e2" providerId="LiveId" clId="{AEE5627A-EFCD-D141-8F05-88AFAEE14F12}"/>
    <pc:docChg chg="undo custSel addSld delSld modSld sldOrd">
      <pc:chgData name="Cara Du" userId="d30fdab9061b66e2" providerId="LiveId" clId="{AEE5627A-EFCD-D141-8F05-88AFAEE14F12}" dt="2024-11-29T05:11:28.994" v="3457" actId="15"/>
      <pc:docMkLst>
        <pc:docMk/>
      </pc:docMkLst>
      <pc:sldChg chg="modSp mod">
        <pc:chgData name="Cara Du" userId="d30fdab9061b66e2" providerId="LiveId" clId="{AEE5627A-EFCD-D141-8F05-88AFAEE14F12}" dt="2024-11-29T03:19:53.254" v="13" actId="20577"/>
        <pc:sldMkLst>
          <pc:docMk/>
          <pc:sldMk cId="1150907811" sldId="256"/>
        </pc:sldMkLst>
        <pc:spChg chg="mod">
          <ac:chgData name="Cara Du" userId="d30fdab9061b66e2" providerId="LiveId" clId="{AEE5627A-EFCD-D141-8F05-88AFAEE14F12}" dt="2024-11-29T03:19:53.254" v="13" actId="20577"/>
          <ac:spMkLst>
            <pc:docMk/>
            <pc:sldMk cId="1150907811" sldId="256"/>
            <ac:spMk id="2" creationId="{5A9BC4C0-4DEB-727A-971A-4DDDC4187B63}"/>
          </ac:spMkLst>
        </pc:spChg>
      </pc:sldChg>
      <pc:sldChg chg="modSp mod">
        <pc:chgData name="Cara Du" userId="d30fdab9061b66e2" providerId="LiveId" clId="{AEE5627A-EFCD-D141-8F05-88AFAEE14F12}" dt="2024-11-29T03:24:52.916" v="364" actId="20577"/>
        <pc:sldMkLst>
          <pc:docMk/>
          <pc:sldMk cId="1269600078" sldId="257"/>
        </pc:sldMkLst>
        <pc:spChg chg="mod">
          <ac:chgData name="Cara Du" userId="d30fdab9061b66e2" providerId="LiveId" clId="{AEE5627A-EFCD-D141-8F05-88AFAEE14F12}" dt="2024-11-29T03:20:09.670" v="51" actId="20577"/>
          <ac:spMkLst>
            <pc:docMk/>
            <pc:sldMk cId="1269600078" sldId="257"/>
            <ac:spMk id="2" creationId="{9EA73B2C-E7E2-0A54-A262-3A561DC206E2}"/>
          </ac:spMkLst>
        </pc:spChg>
        <pc:spChg chg="mod">
          <ac:chgData name="Cara Du" userId="d30fdab9061b66e2" providerId="LiveId" clId="{AEE5627A-EFCD-D141-8F05-88AFAEE14F12}" dt="2024-11-29T03:24:52.916" v="364" actId="20577"/>
          <ac:spMkLst>
            <pc:docMk/>
            <pc:sldMk cId="1269600078" sldId="257"/>
            <ac:spMk id="3" creationId="{2B18DDA4-8FDC-0085-4731-CA2AE1C804B1}"/>
          </ac:spMkLst>
        </pc:spChg>
      </pc:sldChg>
      <pc:sldChg chg="del">
        <pc:chgData name="Cara Du" userId="d30fdab9061b66e2" providerId="LiveId" clId="{AEE5627A-EFCD-D141-8F05-88AFAEE14F12}" dt="2024-11-29T05:07:02.086" v="3371" actId="2696"/>
        <pc:sldMkLst>
          <pc:docMk/>
          <pc:sldMk cId="1072181503" sldId="258"/>
        </pc:sldMkLst>
      </pc:sldChg>
      <pc:sldChg chg="delSp modSp mod">
        <pc:chgData name="Cara Du" userId="d30fdab9061b66e2" providerId="LiveId" clId="{AEE5627A-EFCD-D141-8F05-88AFAEE14F12}" dt="2024-11-29T03:47:37.665" v="1169" actId="20577"/>
        <pc:sldMkLst>
          <pc:docMk/>
          <pc:sldMk cId="1176819384" sldId="265"/>
        </pc:sldMkLst>
        <pc:spChg chg="mod">
          <ac:chgData name="Cara Du" userId="d30fdab9061b66e2" providerId="LiveId" clId="{AEE5627A-EFCD-D141-8F05-88AFAEE14F12}" dt="2024-11-29T03:44:50.316" v="1095" actId="20577"/>
          <ac:spMkLst>
            <pc:docMk/>
            <pc:sldMk cId="1176819384" sldId="265"/>
            <ac:spMk id="2" creationId="{7E2A457D-39A9-3735-E599-58D7615D8452}"/>
          </ac:spMkLst>
        </pc:spChg>
        <pc:spChg chg="mod">
          <ac:chgData name="Cara Du" userId="d30fdab9061b66e2" providerId="LiveId" clId="{AEE5627A-EFCD-D141-8F05-88AFAEE14F12}" dt="2024-11-29T03:47:37.665" v="1169" actId="20577"/>
          <ac:spMkLst>
            <pc:docMk/>
            <pc:sldMk cId="1176819384" sldId="265"/>
            <ac:spMk id="3" creationId="{1DEC38F1-A610-640B-43B3-7569EECBCD98}"/>
          </ac:spMkLst>
        </pc:spChg>
        <pc:spChg chg="del">
          <ac:chgData name="Cara Du" userId="d30fdab9061b66e2" providerId="LiveId" clId="{AEE5627A-EFCD-D141-8F05-88AFAEE14F12}" dt="2024-11-29T03:37:24.291" v="782" actId="478"/>
          <ac:spMkLst>
            <pc:docMk/>
            <pc:sldMk cId="1176819384" sldId="265"/>
            <ac:spMk id="10" creationId="{410D0272-1FF7-922D-6394-B6E1513DD012}"/>
          </ac:spMkLst>
        </pc:spChg>
        <pc:graphicFrameChg chg="del">
          <ac:chgData name="Cara Du" userId="d30fdab9061b66e2" providerId="LiveId" clId="{AEE5627A-EFCD-D141-8F05-88AFAEE14F12}" dt="2024-11-29T03:37:25.786" v="783" actId="478"/>
          <ac:graphicFrameMkLst>
            <pc:docMk/>
            <pc:sldMk cId="1176819384" sldId="265"/>
            <ac:graphicFrameMk id="22" creationId="{1C9FFFD8-4A91-F6A2-DEED-27A715992060}"/>
          </ac:graphicFrameMkLst>
        </pc:graphicFrameChg>
      </pc:sldChg>
      <pc:sldChg chg="modSp mod">
        <pc:chgData name="Cara Du" userId="d30fdab9061b66e2" providerId="LiveId" clId="{AEE5627A-EFCD-D141-8F05-88AFAEE14F12}" dt="2024-11-29T04:04:17.967" v="2172" actId="207"/>
        <pc:sldMkLst>
          <pc:docMk/>
          <pc:sldMk cId="806984919" sldId="266"/>
        </pc:sldMkLst>
        <pc:spChg chg="mod">
          <ac:chgData name="Cara Du" userId="d30fdab9061b66e2" providerId="LiveId" clId="{AEE5627A-EFCD-D141-8F05-88AFAEE14F12}" dt="2024-11-29T03:49:52.390" v="1284" actId="20577"/>
          <ac:spMkLst>
            <pc:docMk/>
            <pc:sldMk cId="806984919" sldId="266"/>
            <ac:spMk id="2" creationId="{7E2A457D-39A9-3735-E599-58D7615D8452}"/>
          </ac:spMkLst>
        </pc:spChg>
        <pc:spChg chg="mod">
          <ac:chgData name="Cara Du" userId="d30fdab9061b66e2" providerId="LiveId" clId="{AEE5627A-EFCD-D141-8F05-88AFAEE14F12}" dt="2024-11-29T04:04:17.967" v="2172" actId="207"/>
          <ac:spMkLst>
            <pc:docMk/>
            <pc:sldMk cId="806984919" sldId="266"/>
            <ac:spMk id="3" creationId="{1DEC38F1-A610-640B-43B3-7569EECBCD98}"/>
          </ac:spMkLst>
        </pc:spChg>
      </pc:sldChg>
      <pc:sldChg chg="addSp delSp modSp mod modAnim">
        <pc:chgData name="Cara Du" userId="d30fdab9061b66e2" providerId="LiveId" clId="{AEE5627A-EFCD-D141-8F05-88AFAEE14F12}" dt="2024-11-29T03:30:37.922" v="530"/>
        <pc:sldMkLst>
          <pc:docMk/>
          <pc:sldMk cId="2783213978" sldId="293"/>
        </pc:sldMkLst>
        <pc:spChg chg="mod">
          <ac:chgData name="Cara Du" userId="d30fdab9061b66e2" providerId="LiveId" clId="{AEE5627A-EFCD-D141-8F05-88AFAEE14F12}" dt="2024-11-29T03:25:14.354" v="406" actId="20577"/>
          <ac:spMkLst>
            <pc:docMk/>
            <pc:sldMk cId="2783213978" sldId="293"/>
            <ac:spMk id="2" creationId="{9EA73B2C-E7E2-0A54-A262-3A561DC206E2}"/>
          </ac:spMkLst>
        </pc:spChg>
        <pc:spChg chg="del mod">
          <ac:chgData name="Cara Du" userId="d30fdab9061b66e2" providerId="LiveId" clId="{AEE5627A-EFCD-D141-8F05-88AFAEE14F12}" dt="2024-11-29T03:25:28.276" v="410" actId="478"/>
          <ac:spMkLst>
            <pc:docMk/>
            <pc:sldMk cId="2783213978" sldId="293"/>
            <ac:spMk id="3" creationId="{2B18DDA4-8FDC-0085-4731-CA2AE1C804B1}"/>
          </ac:spMkLst>
        </pc:spChg>
        <pc:spChg chg="add mod">
          <ac:chgData name="Cara Du" userId="d30fdab9061b66e2" providerId="LiveId" clId="{AEE5627A-EFCD-D141-8F05-88AFAEE14F12}" dt="2024-11-29T03:28:43.595" v="466" actId="1076"/>
          <ac:spMkLst>
            <pc:docMk/>
            <pc:sldMk cId="2783213978" sldId="293"/>
            <ac:spMk id="6" creationId="{993097AB-AFE6-E54F-08EE-5FD60D948B72}"/>
          </ac:spMkLst>
        </pc:spChg>
        <pc:spChg chg="add mod">
          <ac:chgData name="Cara Du" userId="d30fdab9061b66e2" providerId="LiveId" clId="{AEE5627A-EFCD-D141-8F05-88AFAEE14F12}" dt="2024-11-29T03:28:43.595" v="466" actId="1076"/>
          <ac:spMkLst>
            <pc:docMk/>
            <pc:sldMk cId="2783213978" sldId="293"/>
            <ac:spMk id="9" creationId="{76E09D9C-75E4-49D0-21CC-08E2FD6124C1}"/>
          </ac:spMkLst>
        </pc:spChg>
        <pc:spChg chg="add mod">
          <ac:chgData name="Cara Du" userId="d30fdab9061b66e2" providerId="LiveId" clId="{AEE5627A-EFCD-D141-8F05-88AFAEE14F12}" dt="2024-11-29T03:28:43.595" v="466" actId="1076"/>
          <ac:spMkLst>
            <pc:docMk/>
            <pc:sldMk cId="2783213978" sldId="293"/>
            <ac:spMk id="10" creationId="{A21B37BC-60A5-78FD-5AC3-9CD50BBA490F}"/>
          </ac:spMkLst>
        </pc:spChg>
        <pc:spChg chg="add mod">
          <ac:chgData name="Cara Du" userId="d30fdab9061b66e2" providerId="LiveId" clId="{AEE5627A-EFCD-D141-8F05-88AFAEE14F12}" dt="2024-11-29T03:28:43.595" v="466" actId="1076"/>
          <ac:spMkLst>
            <pc:docMk/>
            <pc:sldMk cId="2783213978" sldId="293"/>
            <ac:spMk id="12" creationId="{7A294F6F-0AFE-7529-7305-F92EBAB77010}"/>
          </ac:spMkLst>
        </pc:spChg>
        <pc:spChg chg="add mod">
          <ac:chgData name="Cara Du" userId="d30fdab9061b66e2" providerId="LiveId" clId="{AEE5627A-EFCD-D141-8F05-88AFAEE14F12}" dt="2024-11-29T03:28:43.595" v="466" actId="1076"/>
          <ac:spMkLst>
            <pc:docMk/>
            <pc:sldMk cId="2783213978" sldId="293"/>
            <ac:spMk id="13" creationId="{D938D9BE-08C7-C1AC-391A-BA333BEF602F}"/>
          </ac:spMkLst>
        </pc:spChg>
        <pc:spChg chg="add del mod">
          <ac:chgData name="Cara Du" userId="d30fdab9061b66e2" providerId="LiveId" clId="{AEE5627A-EFCD-D141-8F05-88AFAEE14F12}" dt="2024-11-29T03:29:36.560" v="468" actId="767"/>
          <ac:spMkLst>
            <pc:docMk/>
            <pc:sldMk cId="2783213978" sldId="293"/>
            <ac:spMk id="14" creationId="{0280E069-7D66-4F9B-5DDA-F077FBE6FE3D}"/>
          </ac:spMkLst>
        </pc:spChg>
        <pc:spChg chg="add mod">
          <ac:chgData name="Cara Du" userId="d30fdab9061b66e2" providerId="LiveId" clId="{AEE5627A-EFCD-D141-8F05-88AFAEE14F12}" dt="2024-11-29T03:30:26.770" v="529" actId="20577"/>
          <ac:spMkLst>
            <pc:docMk/>
            <pc:sldMk cId="2783213978" sldId="293"/>
            <ac:spMk id="15" creationId="{E87C1439-25A0-ADFC-1142-75CE065624FE}"/>
          </ac:spMkLst>
        </pc:spChg>
        <pc:cxnChg chg="add mod">
          <ac:chgData name="Cara Du" userId="d30fdab9061b66e2" providerId="LiveId" clId="{AEE5627A-EFCD-D141-8F05-88AFAEE14F12}" dt="2024-11-29T03:28:43.595" v="466" actId="1076"/>
          <ac:cxnSpMkLst>
            <pc:docMk/>
            <pc:sldMk cId="2783213978" sldId="293"/>
            <ac:cxnSpMk id="5" creationId="{30F1DE6C-324B-918C-1F06-5EF451BC0878}"/>
          </ac:cxnSpMkLst>
        </pc:cxnChg>
        <pc:cxnChg chg="add mod">
          <ac:chgData name="Cara Du" userId="d30fdab9061b66e2" providerId="LiveId" clId="{AEE5627A-EFCD-D141-8F05-88AFAEE14F12}" dt="2024-11-29T03:28:43.595" v="466" actId="1076"/>
          <ac:cxnSpMkLst>
            <pc:docMk/>
            <pc:sldMk cId="2783213978" sldId="293"/>
            <ac:cxnSpMk id="8" creationId="{A2F5543B-2B28-A2C7-BE21-D54BC3CFA255}"/>
          </ac:cxnSpMkLst>
        </pc:cxnChg>
        <pc:cxnChg chg="add mod">
          <ac:chgData name="Cara Du" userId="d30fdab9061b66e2" providerId="LiveId" clId="{AEE5627A-EFCD-D141-8F05-88AFAEE14F12}" dt="2024-11-29T03:28:43.595" v="466" actId="1076"/>
          <ac:cxnSpMkLst>
            <pc:docMk/>
            <pc:sldMk cId="2783213978" sldId="293"/>
            <ac:cxnSpMk id="11" creationId="{BB6275C4-965B-2E1E-C0D3-C07F90FB66E8}"/>
          </ac:cxnSpMkLst>
        </pc:cxnChg>
      </pc:sldChg>
      <pc:sldChg chg="delSp modSp mod modNotesTx">
        <pc:chgData name="Cara Du" userId="d30fdab9061b66e2" providerId="LiveId" clId="{AEE5627A-EFCD-D141-8F05-88AFAEE14F12}" dt="2024-11-29T04:11:06.483" v="2276" actId="207"/>
        <pc:sldMkLst>
          <pc:docMk/>
          <pc:sldMk cId="2993532241" sldId="294"/>
        </pc:sldMkLst>
        <pc:spChg chg="mod">
          <ac:chgData name="Cara Du" userId="d30fdab9061b66e2" providerId="LiveId" clId="{AEE5627A-EFCD-D141-8F05-88AFAEE14F12}" dt="2024-11-29T04:04:59.972" v="2188" actId="20577"/>
          <ac:spMkLst>
            <pc:docMk/>
            <pc:sldMk cId="2993532241" sldId="294"/>
            <ac:spMk id="2" creationId="{7E2A457D-39A9-3735-E599-58D7615D8452}"/>
          </ac:spMkLst>
        </pc:spChg>
        <pc:spChg chg="mod">
          <ac:chgData name="Cara Du" userId="d30fdab9061b66e2" providerId="LiveId" clId="{AEE5627A-EFCD-D141-8F05-88AFAEE14F12}" dt="2024-11-29T04:11:06.483" v="2276" actId="207"/>
          <ac:spMkLst>
            <pc:docMk/>
            <pc:sldMk cId="2993532241" sldId="294"/>
            <ac:spMk id="3" creationId="{1DEC38F1-A610-640B-43B3-7569EECBCD98}"/>
          </ac:spMkLst>
        </pc:spChg>
        <pc:spChg chg="del">
          <ac:chgData name="Cara Du" userId="d30fdab9061b66e2" providerId="LiveId" clId="{AEE5627A-EFCD-D141-8F05-88AFAEE14F12}" dt="2024-11-29T04:05:32.542" v="2189" actId="478"/>
          <ac:spMkLst>
            <pc:docMk/>
            <pc:sldMk cId="2993532241" sldId="294"/>
            <ac:spMk id="4" creationId="{CD1AD2DB-8719-EB99-6C97-A3EF94B04845}"/>
          </ac:spMkLst>
        </pc:spChg>
      </pc:sldChg>
      <pc:sldChg chg="addSp delSp modSp mod modAnim">
        <pc:chgData name="Cara Du" userId="d30fdab9061b66e2" providerId="LiveId" clId="{AEE5627A-EFCD-D141-8F05-88AFAEE14F12}" dt="2024-11-29T04:18:29.855" v="2502" actId="2710"/>
        <pc:sldMkLst>
          <pc:docMk/>
          <pc:sldMk cId="427619108" sldId="295"/>
        </pc:sldMkLst>
        <pc:spChg chg="mod">
          <ac:chgData name="Cara Du" userId="d30fdab9061b66e2" providerId="LiveId" clId="{AEE5627A-EFCD-D141-8F05-88AFAEE14F12}" dt="2024-11-29T04:14:45.260" v="2351" actId="20577"/>
          <ac:spMkLst>
            <pc:docMk/>
            <pc:sldMk cId="427619108" sldId="295"/>
            <ac:spMk id="2" creationId="{7E2A457D-39A9-3735-E599-58D7615D8452}"/>
          </ac:spMkLst>
        </pc:spChg>
        <pc:spChg chg="mod">
          <ac:chgData name="Cara Du" userId="d30fdab9061b66e2" providerId="LiveId" clId="{AEE5627A-EFCD-D141-8F05-88AFAEE14F12}" dt="2024-11-29T04:18:29.855" v="2502" actId="2710"/>
          <ac:spMkLst>
            <pc:docMk/>
            <pc:sldMk cId="427619108" sldId="295"/>
            <ac:spMk id="3" creationId="{1DEC38F1-A610-640B-43B3-7569EECBCD98}"/>
          </ac:spMkLst>
        </pc:spChg>
        <pc:spChg chg="add del">
          <ac:chgData name="Cara Du" userId="d30fdab9061b66e2" providerId="LiveId" clId="{AEE5627A-EFCD-D141-8F05-88AFAEE14F12}" dt="2024-11-29T04:15:34.332" v="2384" actId="22"/>
          <ac:spMkLst>
            <pc:docMk/>
            <pc:sldMk cId="427619108" sldId="295"/>
            <ac:spMk id="5" creationId="{C620B87B-E785-8B9D-B90D-B7D5EFE79D8F}"/>
          </ac:spMkLst>
        </pc:spChg>
        <pc:spChg chg="add mod">
          <ac:chgData name="Cara Du" userId="d30fdab9061b66e2" providerId="LiveId" clId="{AEE5627A-EFCD-D141-8F05-88AFAEE14F12}" dt="2024-11-29T04:18:21.678" v="2499" actId="164"/>
          <ac:spMkLst>
            <pc:docMk/>
            <pc:sldMk cId="427619108" sldId="295"/>
            <ac:spMk id="7" creationId="{BC60682A-A7C8-EA6F-6F98-71F17386BAC0}"/>
          </ac:spMkLst>
        </pc:spChg>
        <pc:spChg chg="add mod">
          <ac:chgData name="Cara Du" userId="d30fdab9061b66e2" providerId="LiveId" clId="{AEE5627A-EFCD-D141-8F05-88AFAEE14F12}" dt="2024-11-29T04:18:21.678" v="2499" actId="164"/>
          <ac:spMkLst>
            <pc:docMk/>
            <pc:sldMk cId="427619108" sldId="295"/>
            <ac:spMk id="9" creationId="{977ACC8C-79DF-CBB1-AF4B-7B69ACAD2943}"/>
          </ac:spMkLst>
        </pc:spChg>
        <pc:spChg chg="del">
          <ac:chgData name="Cara Du" userId="d30fdab9061b66e2" providerId="LiveId" clId="{AEE5627A-EFCD-D141-8F05-88AFAEE14F12}" dt="2024-11-29T04:14:52.404" v="2352" actId="478"/>
          <ac:spMkLst>
            <pc:docMk/>
            <pc:sldMk cId="427619108" sldId="295"/>
            <ac:spMk id="10" creationId="{410D0272-1FF7-922D-6394-B6E1513DD012}"/>
          </ac:spMkLst>
        </pc:spChg>
        <pc:spChg chg="add mod">
          <ac:chgData name="Cara Du" userId="d30fdab9061b66e2" providerId="LiveId" clId="{AEE5627A-EFCD-D141-8F05-88AFAEE14F12}" dt="2024-11-29T04:18:21.678" v="2499" actId="164"/>
          <ac:spMkLst>
            <pc:docMk/>
            <pc:sldMk cId="427619108" sldId="295"/>
            <ac:spMk id="11" creationId="{B9EB1604-77CE-DE59-69D2-37C9E786FF8B}"/>
          </ac:spMkLst>
        </pc:spChg>
        <pc:spChg chg="add mod">
          <ac:chgData name="Cara Du" userId="d30fdab9061b66e2" providerId="LiveId" clId="{AEE5627A-EFCD-D141-8F05-88AFAEE14F12}" dt="2024-11-29T04:18:21.678" v="2499" actId="164"/>
          <ac:spMkLst>
            <pc:docMk/>
            <pc:sldMk cId="427619108" sldId="295"/>
            <ac:spMk id="13" creationId="{B9428585-0827-D4A4-0532-DD3B394958EE}"/>
          </ac:spMkLst>
        </pc:spChg>
        <pc:spChg chg="add mod">
          <ac:chgData name="Cara Du" userId="d30fdab9061b66e2" providerId="LiveId" clId="{AEE5627A-EFCD-D141-8F05-88AFAEE14F12}" dt="2024-11-29T04:18:21.678" v="2499" actId="164"/>
          <ac:spMkLst>
            <pc:docMk/>
            <pc:sldMk cId="427619108" sldId="295"/>
            <ac:spMk id="14" creationId="{E6BBAE6F-D82F-03B2-F8CC-37F288401DDD}"/>
          </ac:spMkLst>
        </pc:spChg>
        <pc:spChg chg="add mod">
          <ac:chgData name="Cara Du" userId="d30fdab9061b66e2" providerId="LiveId" clId="{AEE5627A-EFCD-D141-8F05-88AFAEE14F12}" dt="2024-11-29T04:18:21.678" v="2499" actId="164"/>
          <ac:spMkLst>
            <pc:docMk/>
            <pc:sldMk cId="427619108" sldId="295"/>
            <ac:spMk id="16" creationId="{56C07051-DC6B-8B19-3212-C2C4E66A3879}"/>
          </ac:spMkLst>
        </pc:spChg>
        <pc:spChg chg="add mod">
          <ac:chgData name="Cara Du" userId="d30fdab9061b66e2" providerId="LiveId" clId="{AEE5627A-EFCD-D141-8F05-88AFAEE14F12}" dt="2024-11-29T04:18:21.678" v="2499" actId="164"/>
          <ac:spMkLst>
            <pc:docMk/>
            <pc:sldMk cId="427619108" sldId="295"/>
            <ac:spMk id="17" creationId="{5507175A-29B6-204B-4239-B2D68A575560}"/>
          </ac:spMkLst>
        </pc:spChg>
        <pc:spChg chg="add mod">
          <ac:chgData name="Cara Du" userId="d30fdab9061b66e2" providerId="LiveId" clId="{AEE5627A-EFCD-D141-8F05-88AFAEE14F12}" dt="2024-11-29T04:18:21.678" v="2499" actId="164"/>
          <ac:spMkLst>
            <pc:docMk/>
            <pc:sldMk cId="427619108" sldId="295"/>
            <ac:spMk id="18" creationId="{5F5078E8-00A5-FDD0-A96C-3B75E4C1380D}"/>
          </ac:spMkLst>
        </pc:spChg>
        <pc:spChg chg="add mod">
          <ac:chgData name="Cara Du" userId="d30fdab9061b66e2" providerId="LiveId" clId="{AEE5627A-EFCD-D141-8F05-88AFAEE14F12}" dt="2024-11-29T04:18:21.678" v="2499" actId="164"/>
          <ac:spMkLst>
            <pc:docMk/>
            <pc:sldMk cId="427619108" sldId="295"/>
            <ac:spMk id="19" creationId="{F27EBCF1-22FF-AA40-CCD9-A53908C8487E}"/>
          </ac:spMkLst>
        </pc:spChg>
        <pc:spChg chg="add mod">
          <ac:chgData name="Cara Du" userId="d30fdab9061b66e2" providerId="LiveId" clId="{AEE5627A-EFCD-D141-8F05-88AFAEE14F12}" dt="2024-11-29T04:18:21.678" v="2499" actId="164"/>
          <ac:spMkLst>
            <pc:docMk/>
            <pc:sldMk cId="427619108" sldId="295"/>
            <ac:spMk id="21" creationId="{D3BE21D8-1C9A-7CFD-3C35-8840BE53D8C3}"/>
          </ac:spMkLst>
        </pc:spChg>
        <pc:spChg chg="add mod">
          <ac:chgData name="Cara Du" userId="d30fdab9061b66e2" providerId="LiveId" clId="{AEE5627A-EFCD-D141-8F05-88AFAEE14F12}" dt="2024-11-29T04:18:21.678" v="2499" actId="164"/>
          <ac:spMkLst>
            <pc:docMk/>
            <pc:sldMk cId="427619108" sldId="295"/>
            <ac:spMk id="23" creationId="{DE416BA0-9A60-F05B-413C-6EE6B25654B5}"/>
          </ac:spMkLst>
        </pc:spChg>
        <pc:spChg chg="add mod">
          <ac:chgData name="Cara Du" userId="d30fdab9061b66e2" providerId="LiveId" clId="{AEE5627A-EFCD-D141-8F05-88AFAEE14F12}" dt="2024-11-29T04:18:21.678" v="2499" actId="164"/>
          <ac:spMkLst>
            <pc:docMk/>
            <pc:sldMk cId="427619108" sldId="295"/>
            <ac:spMk id="24" creationId="{43024837-E383-3181-4010-9A8EE8DB50B0}"/>
          </ac:spMkLst>
        </pc:spChg>
        <pc:spChg chg="add mod">
          <ac:chgData name="Cara Du" userId="d30fdab9061b66e2" providerId="LiveId" clId="{AEE5627A-EFCD-D141-8F05-88AFAEE14F12}" dt="2024-11-29T04:18:21.678" v="2499" actId="164"/>
          <ac:spMkLst>
            <pc:docMk/>
            <pc:sldMk cId="427619108" sldId="295"/>
            <ac:spMk id="25" creationId="{1D8D1153-5201-6B2C-1652-E33830A2DC8E}"/>
          </ac:spMkLst>
        </pc:spChg>
        <pc:spChg chg="add mod">
          <ac:chgData name="Cara Du" userId="d30fdab9061b66e2" providerId="LiveId" clId="{AEE5627A-EFCD-D141-8F05-88AFAEE14F12}" dt="2024-11-29T04:18:21.678" v="2499" actId="164"/>
          <ac:spMkLst>
            <pc:docMk/>
            <pc:sldMk cId="427619108" sldId="295"/>
            <ac:spMk id="29" creationId="{8A3413A9-5E27-701F-BC77-119C8AFE323E}"/>
          </ac:spMkLst>
        </pc:spChg>
        <pc:grpChg chg="add mod">
          <ac:chgData name="Cara Du" userId="d30fdab9061b66e2" providerId="LiveId" clId="{AEE5627A-EFCD-D141-8F05-88AFAEE14F12}" dt="2024-11-29T04:18:25.053" v="2500" actId="1076"/>
          <ac:grpSpMkLst>
            <pc:docMk/>
            <pc:sldMk cId="427619108" sldId="295"/>
            <ac:grpSpMk id="30" creationId="{0D144702-A15D-3C5B-0099-41B587FE626E}"/>
          </ac:grpSpMkLst>
        </pc:grpChg>
        <pc:cxnChg chg="add mod">
          <ac:chgData name="Cara Du" userId="d30fdab9061b66e2" providerId="LiveId" clId="{AEE5627A-EFCD-D141-8F05-88AFAEE14F12}" dt="2024-11-29T04:18:21.678" v="2499" actId="164"/>
          <ac:cxnSpMkLst>
            <pc:docMk/>
            <pc:sldMk cId="427619108" sldId="295"/>
            <ac:cxnSpMk id="6" creationId="{F7248A25-E88C-CEFF-E435-C080CCD203CC}"/>
          </ac:cxnSpMkLst>
        </pc:cxnChg>
        <pc:cxnChg chg="add mod">
          <ac:chgData name="Cara Du" userId="d30fdab9061b66e2" providerId="LiveId" clId="{AEE5627A-EFCD-D141-8F05-88AFAEE14F12}" dt="2024-11-29T04:18:21.678" v="2499" actId="164"/>
          <ac:cxnSpMkLst>
            <pc:docMk/>
            <pc:sldMk cId="427619108" sldId="295"/>
            <ac:cxnSpMk id="8" creationId="{139AFD68-964A-765E-8144-F4225C994AF3}"/>
          </ac:cxnSpMkLst>
        </pc:cxnChg>
        <pc:cxnChg chg="add mod">
          <ac:chgData name="Cara Du" userId="d30fdab9061b66e2" providerId="LiveId" clId="{AEE5627A-EFCD-D141-8F05-88AFAEE14F12}" dt="2024-11-29T04:18:21.678" v="2499" actId="164"/>
          <ac:cxnSpMkLst>
            <pc:docMk/>
            <pc:sldMk cId="427619108" sldId="295"/>
            <ac:cxnSpMk id="12" creationId="{EAC531E5-C220-F779-171D-A0EBD5B4C422}"/>
          </ac:cxnSpMkLst>
        </pc:cxnChg>
        <pc:cxnChg chg="add mod">
          <ac:chgData name="Cara Du" userId="d30fdab9061b66e2" providerId="LiveId" clId="{AEE5627A-EFCD-D141-8F05-88AFAEE14F12}" dt="2024-11-29T04:18:21.678" v="2499" actId="164"/>
          <ac:cxnSpMkLst>
            <pc:docMk/>
            <pc:sldMk cId="427619108" sldId="295"/>
            <ac:cxnSpMk id="15" creationId="{59749A06-B902-D6AF-8609-14248F0F0E19}"/>
          </ac:cxnSpMkLst>
        </pc:cxnChg>
        <pc:cxnChg chg="add mod">
          <ac:chgData name="Cara Du" userId="d30fdab9061b66e2" providerId="LiveId" clId="{AEE5627A-EFCD-D141-8F05-88AFAEE14F12}" dt="2024-11-29T04:18:21.678" v="2499" actId="164"/>
          <ac:cxnSpMkLst>
            <pc:docMk/>
            <pc:sldMk cId="427619108" sldId="295"/>
            <ac:cxnSpMk id="20" creationId="{312B00FE-777C-A72B-F5EB-0F215D7666D7}"/>
          </ac:cxnSpMkLst>
        </pc:cxnChg>
        <pc:cxnChg chg="add mod">
          <ac:chgData name="Cara Du" userId="d30fdab9061b66e2" providerId="LiveId" clId="{AEE5627A-EFCD-D141-8F05-88AFAEE14F12}" dt="2024-11-29T04:18:21.678" v="2499" actId="164"/>
          <ac:cxnSpMkLst>
            <pc:docMk/>
            <pc:sldMk cId="427619108" sldId="295"/>
            <ac:cxnSpMk id="22" creationId="{93FED298-DE2C-85B9-17AA-A2A408624D09}"/>
          </ac:cxnSpMkLst>
        </pc:cxnChg>
        <pc:cxnChg chg="add mod">
          <ac:chgData name="Cara Du" userId="d30fdab9061b66e2" providerId="LiveId" clId="{AEE5627A-EFCD-D141-8F05-88AFAEE14F12}" dt="2024-11-29T04:18:21.678" v="2499" actId="164"/>
          <ac:cxnSpMkLst>
            <pc:docMk/>
            <pc:sldMk cId="427619108" sldId="295"/>
            <ac:cxnSpMk id="26" creationId="{6B72017C-2387-7897-A40F-794427B47827}"/>
          </ac:cxnSpMkLst>
        </pc:cxnChg>
      </pc:sldChg>
      <pc:sldChg chg="addSp modSp mod modAnim">
        <pc:chgData name="Cara Du" userId="d30fdab9061b66e2" providerId="LiveId" clId="{AEE5627A-EFCD-D141-8F05-88AFAEE14F12}" dt="2024-11-29T04:37:32.106" v="3033" actId="207"/>
        <pc:sldMkLst>
          <pc:docMk/>
          <pc:sldMk cId="3144580499" sldId="296"/>
        </pc:sldMkLst>
        <pc:spChg chg="mod">
          <ac:chgData name="Cara Du" userId="d30fdab9061b66e2" providerId="LiveId" clId="{AEE5627A-EFCD-D141-8F05-88AFAEE14F12}" dt="2024-11-29T04:18:53.972" v="2540" actId="20577"/>
          <ac:spMkLst>
            <pc:docMk/>
            <pc:sldMk cId="3144580499" sldId="296"/>
            <ac:spMk id="2" creationId="{7E2A457D-39A9-3735-E599-58D7615D8452}"/>
          </ac:spMkLst>
        </pc:spChg>
        <pc:spChg chg="mod">
          <ac:chgData name="Cara Du" userId="d30fdab9061b66e2" providerId="LiveId" clId="{AEE5627A-EFCD-D141-8F05-88AFAEE14F12}" dt="2024-11-29T04:37:32.106" v="3033" actId="207"/>
          <ac:spMkLst>
            <pc:docMk/>
            <pc:sldMk cId="3144580499" sldId="296"/>
            <ac:spMk id="3" creationId="{1DEC38F1-A610-640B-43B3-7569EECBCD98}"/>
          </ac:spMkLst>
        </pc:spChg>
        <pc:spChg chg="add mod">
          <ac:chgData name="Cara Du" userId="d30fdab9061b66e2" providerId="LiveId" clId="{AEE5627A-EFCD-D141-8F05-88AFAEE14F12}" dt="2024-11-29T04:21:14.781" v="2715" actId="20577"/>
          <ac:spMkLst>
            <pc:docMk/>
            <pc:sldMk cId="3144580499" sldId="296"/>
            <ac:spMk id="4" creationId="{29281B9F-3CB0-BDBB-28B1-A06D1618967A}"/>
          </ac:spMkLst>
        </pc:spChg>
        <pc:cxnChg chg="add mod">
          <ac:chgData name="Cara Du" userId="d30fdab9061b66e2" providerId="LiveId" clId="{AEE5627A-EFCD-D141-8F05-88AFAEE14F12}" dt="2024-11-29T04:37:17.938" v="2957" actId="14100"/>
          <ac:cxnSpMkLst>
            <pc:docMk/>
            <pc:sldMk cId="3144580499" sldId="296"/>
            <ac:cxnSpMk id="6" creationId="{26ADB142-B0F6-E127-DD35-40E403536CB7}"/>
          </ac:cxnSpMkLst>
        </pc:cxnChg>
      </pc:sldChg>
      <pc:sldChg chg="addSp delSp modSp mod modAnim modNotesTx">
        <pc:chgData name="Cara Du" userId="d30fdab9061b66e2" providerId="LiveId" clId="{AEE5627A-EFCD-D141-8F05-88AFAEE14F12}" dt="2024-11-29T04:44:42.319" v="3275" actId="20577"/>
        <pc:sldMkLst>
          <pc:docMk/>
          <pc:sldMk cId="54304611" sldId="297"/>
        </pc:sldMkLst>
        <pc:spChg chg="mod">
          <ac:chgData name="Cara Du" userId="d30fdab9061b66e2" providerId="LiveId" clId="{AEE5627A-EFCD-D141-8F05-88AFAEE14F12}" dt="2024-11-29T04:26:31.745" v="2739" actId="20577"/>
          <ac:spMkLst>
            <pc:docMk/>
            <pc:sldMk cId="54304611" sldId="297"/>
            <ac:spMk id="2" creationId="{7E2A457D-39A9-3735-E599-58D7615D8452}"/>
          </ac:spMkLst>
        </pc:spChg>
        <pc:spChg chg="mod">
          <ac:chgData name="Cara Du" userId="d30fdab9061b66e2" providerId="LiveId" clId="{AEE5627A-EFCD-D141-8F05-88AFAEE14F12}" dt="2024-11-29T04:34:58.943" v="2927" actId="14100"/>
          <ac:spMkLst>
            <pc:docMk/>
            <pc:sldMk cId="54304611" sldId="297"/>
            <ac:spMk id="3" creationId="{1DEC38F1-A610-640B-43B3-7569EECBCD98}"/>
          </ac:spMkLst>
        </pc:spChg>
        <pc:spChg chg="add del mod">
          <ac:chgData name="Cara Du" userId="d30fdab9061b66e2" providerId="LiveId" clId="{AEE5627A-EFCD-D141-8F05-88AFAEE14F12}" dt="2024-11-29T04:34:56.244" v="2926"/>
          <ac:spMkLst>
            <pc:docMk/>
            <pc:sldMk cId="54304611" sldId="297"/>
            <ac:spMk id="4" creationId="{C1166B71-8BCC-2E0E-86D2-6E1967BF67FE}"/>
          </ac:spMkLst>
        </pc:spChg>
        <pc:spChg chg="add mod">
          <ac:chgData name="Cara Du" userId="d30fdab9061b66e2" providerId="LiveId" clId="{AEE5627A-EFCD-D141-8F05-88AFAEE14F12}" dt="2024-11-29T04:42:38.572" v="3176" actId="207"/>
          <ac:spMkLst>
            <pc:docMk/>
            <pc:sldMk cId="54304611" sldId="297"/>
            <ac:spMk id="5" creationId="{287EA124-8F74-FDDF-F448-5645FD4F3FF7}"/>
          </ac:spMkLst>
        </pc:spChg>
      </pc:sldChg>
      <pc:sldChg chg="addSp delSp modSp mod ord">
        <pc:chgData name="Cara Du" userId="d30fdab9061b66e2" providerId="LiveId" clId="{AEE5627A-EFCD-D141-8F05-88AFAEE14F12}" dt="2024-11-29T05:01:50.129" v="3369" actId="20578"/>
        <pc:sldMkLst>
          <pc:docMk/>
          <pc:sldMk cId="2348379284" sldId="298"/>
        </pc:sldMkLst>
        <pc:spChg chg="mod">
          <ac:chgData name="Cara Du" userId="d30fdab9061b66e2" providerId="LiveId" clId="{AEE5627A-EFCD-D141-8F05-88AFAEE14F12}" dt="2024-11-29T04:50:00.458" v="3303" actId="20577"/>
          <ac:spMkLst>
            <pc:docMk/>
            <pc:sldMk cId="2348379284" sldId="298"/>
            <ac:spMk id="2" creationId="{7E2A457D-39A9-3735-E599-58D7615D8452}"/>
          </ac:spMkLst>
        </pc:spChg>
        <pc:spChg chg="add mod">
          <ac:chgData name="Cara Du" userId="d30fdab9061b66e2" providerId="LiveId" clId="{AEE5627A-EFCD-D141-8F05-88AFAEE14F12}" dt="2024-11-29T04:52:57.445" v="3312" actId="20577"/>
          <ac:spMkLst>
            <pc:docMk/>
            <pc:sldMk cId="2348379284" sldId="298"/>
            <ac:spMk id="3" creationId="{5E363317-9185-9DE2-DA91-D2DA7243B13F}"/>
          </ac:spMkLst>
        </pc:spChg>
        <pc:spChg chg="del">
          <ac:chgData name="Cara Du" userId="d30fdab9061b66e2" providerId="LiveId" clId="{AEE5627A-EFCD-D141-8F05-88AFAEE14F12}" dt="2024-11-29T04:50:11.040" v="3304" actId="478"/>
          <ac:spMkLst>
            <pc:docMk/>
            <pc:sldMk cId="2348379284" sldId="298"/>
            <ac:spMk id="4" creationId="{CD1AD2DB-8719-EB99-6C97-A3EF94B04845}"/>
          </ac:spMkLst>
        </pc:spChg>
      </pc:sldChg>
      <pc:sldChg chg="del">
        <pc:chgData name="Cara Du" userId="d30fdab9061b66e2" providerId="LiveId" clId="{AEE5627A-EFCD-D141-8F05-88AFAEE14F12}" dt="2024-11-29T04:45:42.265" v="3276" actId="2696"/>
        <pc:sldMkLst>
          <pc:docMk/>
          <pc:sldMk cId="4204048836" sldId="299"/>
        </pc:sldMkLst>
      </pc:sldChg>
      <pc:sldChg chg="del">
        <pc:chgData name="Cara Du" userId="d30fdab9061b66e2" providerId="LiveId" clId="{AEE5627A-EFCD-D141-8F05-88AFAEE14F12}" dt="2024-11-29T04:45:42.598" v="3277" actId="2696"/>
        <pc:sldMkLst>
          <pc:docMk/>
          <pc:sldMk cId="1696255857" sldId="300"/>
        </pc:sldMkLst>
      </pc:sldChg>
      <pc:sldChg chg="del">
        <pc:chgData name="Cara Du" userId="d30fdab9061b66e2" providerId="LiveId" clId="{AEE5627A-EFCD-D141-8F05-88AFAEE14F12}" dt="2024-11-29T05:07:02.086" v="3371" actId="2696"/>
        <pc:sldMkLst>
          <pc:docMk/>
          <pc:sldMk cId="1357423413" sldId="301"/>
        </pc:sldMkLst>
      </pc:sldChg>
      <pc:sldChg chg="del">
        <pc:chgData name="Cara Du" userId="d30fdab9061b66e2" providerId="LiveId" clId="{AEE5627A-EFCD-D141-8F05-88AFAEE14F12}" dt="2024-11-29T05:07:02.086" v="3371" actId="2696"/>
        <pc:sldMkLst>
          <pc:docMk/>
          <pc:sldMk cId="1861719295" sldId="302"/>
        </pc:sldMkLst>
      </pc:sldChg>
      <pc:sldChg chg="del">
        <pc:chgData name="Cara Du" userId="d30fdab9061b66e2" providerId="LiveId" clId="{AEE5627A-EFCD-D141-8F05-88AFAEE14F12}" dt="2024-11-29T05:07:02.086" v="3371" actId="2696"/>
        <pc:sldMkLst>
          <pc:docMk/>
          <pc:sldMk cId="1182688101" sldId="303"/>
        </pc:sldMkLst>
      </pc:sldChg>
      <pc:sldChg chg="del">
        <pc:chgData name="Cara Du" userId="d30fdab9061b66e2" providerId="LiveId" clId="{AEE5627A-EFCD-D141-8F05-88AFAEE14F12}" dt="2024-11-29T05:07:02.086" v="3371" actId="2696"/>
        <pc:sldMkLst>
          <pc:docMk/>
          <pc:sldMk cId="3978648761" sldId="304"/>
        </pc:sldMkLst>
      </pc:sldChg>
      <pc:sldChg chg="del">
        <pc:chgData name="Cara Du" userId="d30fdab9061b66e2" providerId="LiveId" clId="{AEE5627A-EFCD-D141-8F05-88AFAEE14F12}" dt="2024-11-29T05:07:02.086" v="3371" actId="2696"/>
        <pc:sldMkLst>
          <pc:docMk/>
          <pc:sldMk cId="3473651302" sldId="305"/>
        </pc:sldMkLst>
      </pc:sldChg>
      <pc:sldChg chg="del">
        <pc:chgData name="Cara Du" userId="d30fdab9061b66e2" providerId="LiveId" clId="{AEE5627A-EFCD-D141-8F05-88AFAEE14F12}" dt="2024-11-29T05:07:02.086" v="3371" actId="2696"/>
        <pc:sldMkLst>
          <pc:docMk/>
          <pc:sldMk cId="1538034431" sldId="306"/>
        </pc:sldMkLst>
      </pc:sldChg>
      <pc:sldChg chg="del">
        <pc:chgData name="Cara Du" userId="d30fdab9061b66e2" providerId="LiveId" clId="{AEE5627A-EFCD-D141-8F05-88AFAEE14F12}" dt="2024-11-29T05:07:02.086" v="3371" actId="2696"/>
        <pc:sldMkLst>
          <pc:docMk/>
          <pc:sldMk cId="3159693225" sldId="307"/>
        </pc:sldMkLst>
      </pc:sldChg>
      <pc:sldChg chg="del">
        <pc:chgData name="Cara Du" userId="d30fdab9061b66e2" providerId="LiveId" clId="{AEE5627A-EFCD-D141-8F05-88AFAEE14F12}" dt="2024-11-29T05:07:02.086" v="3371" actId="2696"/>
        <pc:sldMkLst>
          <pc:docMk/>
          <pc:sldMk cId="1759679522" sldId="308"/>
        </pc:sldMkLst>
      </pc:sldChg>
      <pc:sldChg chg="del">
        <pc:chgData name="Cara Du" userId="d30fdab9061b66e2" providerId="LiveId" clId="{AEE5627A-EFCD-D141-8F05-88AFAEE14F12}" dt="2024-11-29T05:07:02.086" v="3371" actId="2696"/>
        <pc:sldMkLst>
          <pc:docMk/>
          <pc:sldMk cId="325139849" sldId="309"/>
        </pc:sldMkLst>
      </pc:sldChg>
      <pc:sldChg chg="del">
        <pc:chgData name="Cara Du" userId="d30fdab9061b66e2" providerId="LiveId" clId="{AEE5627A-EFCD-D141-8F05-88AFAEE14F12}" dt="2024-11-29T05:07:02.086" v="3371" actId="2696"/>
        <pc:sldMkLst>
          <pc:docMk/>
          <pc:sldMk cId="609521661" sldId="310"/>
        </pc:sldMkLst>
      </pc:sldChg>
      <pc:sldChg chg="del">
        <pc:chgData name="Cara Du" userId="d30fdab9061b66e2" providerId="LiveId" clId="{AEE5627A-EFCD-D141-8F05-88AFAEE14F12}" dt="2024-11-29T05:07:02.086" v="3371" actId="2696"/>
        <pc:sldMkLst>
          <pc:docMk/>
          <pc:sldMk cId="3870702268" sldId="311"/>
        </pc:sldMkLst>
      </pc:sldChg>
      <pc:sldChg chg="modSp add mod ord">
        <pc:chgData name="Cara Du" userId="d30fdab9061b66e2" providerId="LiveId" clId="{AEE5627A-EFCD-D141-8F05-88AFAEE14F12}" dt="2024-11-29T03:31:48.037" v="612" actId="20578"/>
        <pc:sldMkLst>
          <pc:docMk/>
          <pc:sldMk cId="260952978" sldId="312"/>
        </pc:sldMkLst>
        <pc:spChg chg="mod">
          <ac:chgData name="Cara Du" userId="d30fdab9061b66e2" providerId="LiveId" clId="{AEE5627A-EFCD-D141-8F05-88AFAEE14F12}" dt="2024-11-29T03:31:40.677" v="610" actId="207"/>
          <ac:spMkLst>
            <pc:docMk/>
            <pc:sldMk cId="260952978" sldId="312"/>
            <ac:spMk id="3" creationId="{2B18DDA4-8FDC-0085-4731-CA2AE1C804B1}"/>
          </ac:spMkLst>
        </pc:spChg>
      </pc:sldChg>
      <pc:sldChg chg="addSp delSp modSp add mod ord delAnim modAnim">
        <pc:chgData name="Cara Du" userId="d30fdab9061b66e2" providerId="LiveId" clId="{AEE5627A-EFCD-D141-8F05-88AFAEE14F12}" dt="2024-11-29T03:35:33.326" v="693" actId="20578"/>
        <pc:sldMkLst>
          <pc:docMk/>
          <pc:sldMk cId="2268667612" sldId="313"/>
        </pc:sldMkLst>
        <pc:spChg chg="add mod">
          <ac:chgData name="Cara Du" userId="d30fdab9061b66e2" providerId="LiveId" clId="{AEE5627A-EFCD-D141-8F05-88AFAEE14F12}" dt="2024-11-29T03:33:25.298" v="630" actId="20577"/>
          <ac:spMkLst>
            <pc:docMk/>
            <pc:sldMk cId="2268667612" sldId="313"/>
            <ac:spMk id="4" creationId="{442EA99D-E05A-89B7-1948-14EFAFEF7612}"/>
          </ac:spMkLst>
        </pc:spChg>
        <pc:spChg chg="add mod">
          <ac:chgData name="Cara Du" userId="d30fdab9061b66e2" providerId="LiveId" clId="{AEE5627A-EFCD-D141-8F05-88AFAEE14F12}" dt="2024-11-29T03:32:20.018" v="622" actId="1076"/>
          <ac:spMkLst>
            <pc:docMk/>
            <pc:sldMk cId="2268667612" sldId="313"/>
            <ac:spMk id="7" creationId="{022A91B7-3479-05A6-FB92-0F4CA307BFA1}"/>
          </ac:spMkLst>
        </pc:spChg>
        <pc:spChg chg="add del mod">
          <ac:chgData name="Cara Du" userId="d30fdab9061b66e2" providerId="LiveId" clId="{AEE5627A-EFCD-D141-8F05-88AFAEE14F12}" dt="2024-11-29T03:33:18.714" v="627" actId="478"/>
          <ac:spMkLst>
            <pc:docMk/>
            <pc:sldMk cId="2268667612" sldId="313"/>
            <ac:spMk id="14" creationId="{D037F96F-99B7-BC14-86CD-4FB6DF5C553B}"/>
          </ac:spMkLst>
        </pc:spChg>
        <pc:spChg chg="del">
          <ac:chgData name="Cara Du" userId="d30fdab9061b66e2" providerId="LiveId" clId="{AEE5627A-EFCD-D141-8F05-88AFAEE14F12}" dt="2024-11-29T03:31:51.031" v="613" actId="478"/>
          <ac:spMkLst>
            <pc:docMk/>
            <pc:sldMk cId="2268667612" sldId="313"/>
            <ac:spMk id="15" creationId="{E87C1439-25A0-ADFC-1142-75CE065624FE}"/>
          </ac:spMkLst>
        </pc:spChg>
        <pc:spChg chg="add mod">
          <ac:chgData name="Cara Du" userId="d30fdab9061b66e2" providerId="LiveId" clId="{AEE5627A-EFCD-D141-8F05-88AFAEE14F12}" dt="2024-11-29T03:33:42.166" v="634" actId="14100"/>
          <ac:spMkLst>
            <pc:docMk/>
            <pc:sldMk cId="2268667612" sldId="313"/>
            <ac:spMk id="16" creationId="{2F3AFE64-3F4C-A3D7-6136-A17B6CDF8956}"/>
          </ac:spMkLst>
        </pc:spChg>
        <pc:spChg chg="add mod">
          <ac:chgData name="Cara Du" userId="d30fdab9061b66e2" providerId="LiveId" clId="{AEE5627A-EFCD-D141-8F05-88AFAEE14F12}" dt="2024-11-29T03:34:11.507" v="666" actId="1076"/>
          <ac:spMkLst>
            <pc:docMk/>
            <pc:sldMk cId="2268667612" sldId="313"/>
            <ac:spMk id="17" creationId="{121FF723-541C-CDD2-1414-314D01C0D4DB}"/>
          </ac:spMkLst>
        </pc:spChg>
        <pc:spChg chg="add mod">
          <ac:chgData name="Cara Du" userId="d30fdab9061b66e2" providerId="LiveId" clId="{AEE5627A-EFCD-D141-8F05-88AFAEE14F12}" dt="2024-11-29T03:35:19.343" v="691" actId="1076"/>
          <ac:spMkLst>
            <pc:docMk/>
            <pc:sldMk cId="2268667612" sldId="313"/>
            <ac:spMk id="21" creationId="{7FA9D843-D019-0C92-B883-DB7910540BBC}"/>
          </ac:spMkLst>
        </pc:spChg>
        <pc:cxnChg chg="add mod">
          <ac:chgData name="Cara Du" userId="d30fdab9061b66e2" providerId="LiveId" clId="{AEE5627A-EFCD-D141-8F05-88AFAEE14F12}" dt="2024-11-29T03:32:25.932" v="623" actId="208"/>
          <ac:cxnSpMkLst>
            <pc:docMk/>
            <pc:sldMk cId="2268667612" sldId="313"/>
            <ac:cxnSpMk id="3" creationId="{BC2DE24B-45E8-4814-13A4-62F155FE8BDA}"/>
          </ac:cxnSpMkLst>
        </pc:cxnChg>
        <pc:cxnChg chg="add mod">
          <ac:chgData name="Cara Du" userId="d30fdab9061b66e2" providerId="LiveId" clId="{AEE5627A-EFCD-D141-8F05-88AFAEE14F12}" dt="2024-11-29T03:35:08.398" v="674" actId="1076"/>
          <ac:cxnSpMkLst>
            <pc:docMk/>
            <pc:sldMk cId="2268667612" sldId="313"/>
            <ac:cxnSpMk id="19" creationId="{87EABCD8-9951-72C0-5D6A-E2BD189FB754}"/>
          </ac:cxnSpMkLst>
        </pc:cxnChg>
      </pc:sldChg>
      <pc:sldChg chg="modSp add mod">
        <pc:chgData name="Cara Du" userId="d30fdab9061b66e2" providerId="LiveId" clId="{AEE5627A-EFCD-D141-8F05-88AFAEE14F12}" dt="2024-11-29T03:36:40.202" v="724" actId="20577"/>
        <pc:sldMkLst>
          <pc:docMk/>
          <pc:sldMk cId="689872641" sldId="314"/>
        </pc:sldMkLst>
        <pc:spChg chg="mod">
          <ac:chgData name="Cara Du" userId="d30fdab9061b66e2" providerId="LiveId" clId="{AEE5627A-EFCD-D141-8F05-88AFAEE14F12}" dt="2024-11-29T03:36:40.202" v="724" actId="20577"/>
          <ac:spMkLst>
            <pc:docMk/>
            <pc:sldMk cId="689872641" sldId="314"/>
            <ac:spMk id="3" creationId="{2B18DDA4-8FDC-0085-4731-CA2AE1C804B1}"/>
          </ac:spMkLst>
        </pc:spChg>
      </pc:sldChg>
      <pc:sldChg chg="modSp add del mod">
        <pc:chgData name="Cara Du" userId="d30fdab9061b66e2" providerId="LiveId" clId="{AEE5627A-EFCD-D141-8F05-88AFAEE14F12}" dt="2024-11-29T03:48:19.955" v="1185" actId="2696"/>
        <pc:sldMkLst>
          <pc:docMk/>
          <pc:sldMk cId="2251923444" sldId="315"/>
        </pc:sldMkLst>
        <pc:spChg chg="mod">
          <ac:chgData name="Cara Du" userId="d30fdab9061b66e2" providerId="LiveId" clId="{AEE5627A-EFCD-D141-8F05-88AFAEE14F12}" dt="2024-11-29T03:47:58.603" v="1171" actId="313"/>
          <ac:spMkLst>
            <pc:docMk/>
            <pc:sldMk cId="2251923444" sldId="315"/>
            <ac:spMk id="2" creationId="{7E2A457D-39A9-3735-E599-58D7615D8452}"/>
          </ac:spMkLst>
        </pc:spChg>
        <pc:spChg chg="mod">
          <ac:chgData name="Cara Du" userId="d30fdab9061b66e2" providerId="LiveId" clId="{AEE5627A-EFCD-D141-8F05-88AFAEE14F12}" dt="2024-11-29T03:45:32.481" v="1161" actId="20577"/>
          <ac:spMkLst>
            <pc:docMk/>
            <pc:sldMk cId="2251923444" sldId="315"/>
            <ac:spMk id="3" creationId="{1DEC38F1-A610-640B-43B3-7569EECBCD98}"/>
          </ac:spMkLst>
        </pc:spChg>
      </pc:sldChg>
      <pc:sldChg chg="modSp add mod">
        <pc:chgData name="Cara Du" userId="d30fdab9061b66e2" providerId="LiveId" clId="{AEE5627A-EFCD-D141-8F05-88AFAEE14F12}" dt="2024-11-29T03:48:16.637" v="1184" actId="27636"/>
        <pc:sldMkLst>
          <pc:docMk/>
          <pc:sldMk cId="2256167632" sldId="316"/>
        </pc:sldMkLst>
        <pc:spChg chg="mod">
          <ac:chgData name="Cara Du" userId="d30fdab9061b66e2" providerId="LiveId" clId="{AEE5627A-EFCD-D141-8F05-88AFAEE14F12}" dt="2024-11-29T03:48:01.744" v="1172"/>
          <ac:spMkLst>
            <pc:docMk/>
            <pc:sldMk cId="2256167632" sldId="316"/>
            <ac:spMk id="2" creationId="{7E2A457D-39A9-3735-E599-58D7615D8452}"/>
          </ac:spMkLst>
        </pc:spChg>
        <pc:spChg chg="mod">
          <ac:chgData name="Cara Du" userId="d30fdab9061b66e2" providerId="LiveId" clId="{AEE5627A-EFCD-D141-8F05-88AFAEE14F12}" dt="2024-11-29T03:48:16.637" v="1184" actId="27636"/>
          <ac:spMkLst>
            <pc:docMk/>
            <pc:sldMk cId="2256167632" sldId="316"/>
            <ac:spMk id="3" creationId="{1DEC38F1-A610-640B-43B3-7569EECBCD98}"/>
          </ac:spMkLst>
        </pc:spChg>
      </pc:sldChg>
      <pc:sldChg chg="modSp add mod">
        <pc:chgData name="Cara Du" userId="d30fdab9061b66e2" providerId="LiveId" clId="{AEE5627A-EFCD-D141-8F05-88AFAEE14F12}" dt="2024-11-29T04:04:14.001" v="2170" actId="207"/>
        <pc:sldMkLst>
          <pc:docMk/>
          <pc:sldMk cId="1860433240" sldId="317"/>
        </pc:sldMkLst>
        <pc:spChg chg="mod">
          <ac:chgData name="Cara Du" userId="d30fdab9061b66e2" providerId="LiveId" clId="{AEE5627A-EFCD-D141-8F05-88AFAEE14F12}" dt="2024-11-29T04:04:14.001" v="2170" actId="207"/>
          <ac:spMkLst>
            <pc:docMk/>
            <pc:sldMk cId="1860433240" sldId="317"/>
            <ac:spMk id="3" creationId="{2B18DDA4-8FDC-0085-4731-CA2AE1C804B1}"/>
          </ac:spMkLst>
        </pc:spChg>
      </pc:sldChg>
      <pc:sldChg chg="add del">
        <pc:chgData name="Cara Du" userId="d30fdab9061b66e2" providerId="LiveId" clId="{AEE5627A-EFCD-D141-8F05-88AFAEE14F12}" dt="2024-11-29T03:48:37.192" v="1187" actId="2696"/>
        <pc:sldMkLst>
          <pc:docMk/>
          <pc:sldMk cId="3920700937" sldId="317"/>
        </pc:sldMkLst>
      </pc:sldChg>
      <pc:sldChg chg="modSp add del mod">
        <pc:chgData name="Cara Du" userId="d30fdab9061b66e2" providerId="LiveId" clId="{AEE5627A-EFCD-D141-8F05-88AFAEE14F12}" dt="2024-11-29T03:58:52.391" v="1798" actId="2696"/>
        <pc:sldMkLst>
          <pc:docMk/>
          <pc:sldMk cId="2270354371" sldId="318"/>
        </pc:sldMkLst>
        <pc:spChg chg="mod">
          <ac:chgData name="Cara Du" userId="d30fdab9061b66e2" providerId="LiveId" clId="{AEE5627A-EFCD-D141-8F05-88AFAEE14F12}" dt="2024-11-29T03:56:35.366" v="1691" actId="20577"/>
          <ac:spMkLst>
            <pc:docMk/>
            <pc:sldMk cId="2270354371" sldId="318"/>
            <ac:spMk id="2" creationId="{7E2A457D-39A9-3735-E599-58D7615D8452}"/>
          </ac:spMkLst>
        </pc:spChg>
        <pc:spChg chg="mod">
          <ac:chgData name="Cara Du" userId="d30fdab9061b66e2" providerId="LiveId" clId="{AEE5627A-EFCD-D141-8F05-88AFAEE14F12}" dt="2024-11-29T03:57:55.144" v="1781" actId="20577"/>
          <ac:spMkLst>
            <pc:docMk/>
            <pc:sldMk cId="2270354371" sldId="318"/>
            <ac:spMk id="3" creationId="{1DEC38F1-A610-640B-43B3-7569EECBCD98}"/>
          </ac:spMkLst>
        </pc:spChg>
      </pc:sldChg>
      <pc:sldChg chg="modSp add mod">
        <pc:chgData name="Cara Du" userId="d30fdab9061b66e2" providerId="LiveId" clId="{AEE5627A-EFCD-D141-8F05-88AFAEE14F12}" dt="2024-11-29T04:04:23.352" v="2174" actId="207"/>
        <pc:sldMkLst>
          <pc:docMk/>
          <pc:sldMk cId="2779787406" sldId="319"/>
        </pc:sldMkLst>
        <pc:spChg chg="mod">
          <ac:chgData name="Cara Du" userId="d30fdab9061b66e2" providerId="LiveId" clId="{AEE5627A-EFCD-D141-8F05-88AFAEE14F12}" dt="2024-11-29T03:59:00.670" v="1821" actId="20577"/>
          <ac:spMkLst>
            <pc:docMk/>
            <pc:sldMk cId="2779787406" sldId="319"/>
            <ac:spMk id="2" creationId="{7E2A457D-39A9-3735-E599-58D7615D8452}"/>
          </ac:spMkLst>
        </pc:spChg>
        <pc:spChg chg="mod">
          <ac:chgData name="Cara Du" userId="d30fdab9061b66e2" providerId="LiveId" clId="{AEE5627A-EFCD-D141-8F05-88AFAEE14F12}" dt="2024-11-29T04:04:23.352" v="2174" actId="207"/>
          <ac:spMkLst>
            <pc:docMk/>
            <pc:sldMk cId="2779787406" sldId="319"/>
            <ac:spMk id="3" creationId="{1DEC38F1-A610-640B-43B3-7569EECBCD98}"/>
          </ac:spMkLst>
        </pc:spChg>
      </pc:sldChg>
      <pc:sldChg chg="modSp add mod">
        <pc:chgData name="Cara Du" userId="d30fdab9061b66e2" providerId="LiveId" clId="{AEE5627A-EFCD-D141-8F05-88AFAEE14F12}" dt="2024-11-29T04:03:54.801" v="2158" actId="20577"/>
        <pc:sldMkLst>
          <pc:docMk/>
          <pc:sldMk cId="3104569773" sldId="320"/>
        </pc:sldMkLst>
        <pc:spChg chg="mod">
          <ac:chgData name="Cara Du" userId="d30fdab9061b66e2" providerId="LiveId" clId="{AEE5627A-EFCD-D141-8F05-88AFAEE14F12}" dt="2024-11-29T04:03:54.801" v="2158" actId="20577"/>
          <ac:spMkLst>
            <pc:docMk/>
            <pc:sldMk cId="3104569773" sldId="320"/>
            <ac:spMk id="3" creationId="{1DEC38F1-A610-640B-43B3-7569EECBCD98}"/>
          </ac:spMkLst>
        </pc:spChg>
      </pc:sldChg>
      <pc:sldChg chg="addSp modSp add mod">
        <pc:chgData name="Cara Du" userId="d30fdab9061b66e2" providerId="LiveId" clId="{AEE5627A-EFCD-D141-8F05-88AFAEE14F12}" dt="2024-11-29T04:06:05.937" v="2201" actId="207"/>
        <pc:sldMkLst>
          <pc:docMk/>
          <pc:sldMk cId="2660582292" sldId="321"/>
        </pc:sldMkLst>
        <pc:spChg chg="add mod">
          <ac:chgData name="Cara Du" userId="d30fdab9061b66e2" providerId="LiveId" clId="{AEE5627A-EFCD-D141-8F05-88AFAEE14F12}" dt="2024-11-29T04:06:05.937" v="2201" actId="207"/>
          <ac:spMkLst>
            <pc:docMk/>
            <pc:sldMk cId="2660582292" sldId="321"/>
            <ac:spMk id="15" creationId="{4D0D3CD4-D502-C39E-21FF-909E2B59CE27}"/>
          </ac:spMkLst>
        </pc:spChg>
        <pc:cxnChg chg="add mod">
          <ac:chgData name="Cara Du" userId="d30fdab9061b66e2" providerId="LiveId" clId="{AEE5627A-EFCD-D141-8F05-88AFAEE14F12}" dt="2024-11-29T04:05:53.643" v="2194" actId="208"/>
          <ac:cxnSpMkLst>
            <pc:docMk/>
            <pc:sldMk cId="2660582292" sldId="321"/>
            <ac:cxnSpMk id="14" creationId="{AD3D53EF-2E79-CC2B-59BE-8289080B240D}"/>
          </ac:cxnSpMkLst>
        </pc:cxnChg>
      </pc:sldChg>
      <pc:sldChg chg="addSp delSp modSp add mod modNotesTx">
        <pc:chgData name="Cara Du" userId="d30fdab9061b66e2" providerId="LiveId" clId="{AEE5627A-EFCD-D141-8F05-88AFAEE14F12}" dt="2024-11-29T04:14:09.591" v="2332" actId="6549"/>
        <pc:sldMkLst>
          <pc:docMk/>
          <pc:sldMk cId="3343147256" sldId="322"/>
        </pc:sldMkLst>
        <pc:spChg chg="mod">
          <ac:chgData name="Cara Du" userId="d30fdab9061b66e2" providerId="LiveId" clId="{AEE5627A-EFCD-D141-8F05-88AFAEE14F12}" dt="2024-11-29T04:12:43.143" v="2309" actId="6549"/>
          <ac:spMkLst>
            <pc:docMk/>
            <pc:sldMk cId="3343147256" sldId="322"/>
            <ac:spMk id="2" creationId="{7E2A457D-39A9-3735-E599-58D7615D8452}"/>
          </ac:spMkLst>
        </pc:spChg>
        <pc:spChg chg="mod">
          <ac:chgData name="Cara Du" userId="d30fdab9061b66e2" providerId="LiveId" clId="{AEE5627A-EFCD-D141-8F05-88AFAEE14F12}" dt="2024-11-29T04:14:09.591" v="2332" actId="6549"/>
          <ac:spMkLst>
            <pc:docMk/>
            <pc:sldMk cId="3343147256" sldId="322"/>
            <ac:spMk id="3" creationId="{1DEC38F1-A610-640B-43B3-7569EECBCD98}"/>
          </ac:spMkLst>
        </pc:spChg>
        <pc:picChg chg="add del mod">
          <ac:chgData name="Cara Du" userId="d30fdab9061b66e2" providerId="LiveId" clId="{AEE5627A-EFCD-D141-8F05-88AFAEE14F12}" dt="2024-11-29T04:13:36.158" v="2314" actId="478"/>
          <ac:picMkLst>
            <pc:docMk/>
            <pc:sldMk cId="3343147256" sldId="322"/>
            <ac:picMk id="4" creationId="{E7B3A155-2092-D60D-2089-543914E08197}"/>
          </ac:picMkLst>
        </pc:picChg>
      </pc:sldChg>
      <pc:sldChg chg="add modAnim modNotesTx">
        <pc:chgData name="Cara Du" userId="d30fdab9061b66e2" providerId="LiveId" clId="{AEE5627A-EFCD-D141-8F05-88AFAEE14F12}" dt="2024-11-29T04:42:54.867" v="3178"/>
        <pc:sldMkLst>
          <pc:docMk/>
          <pc:sldMk cId="3688091103" sldId="323"/>
        </pc:sldMkLst>
      </pc:sldChg>
      <pc:sldChg chg="modSp add mod ord">
        <pc:chgData name="Cara Du" userId="d30fdab9061b66e2" providerId="LiveId" clId="{AEE5627A-EFCD-D141-8F05-88AFAEE14F12}" dt="2024-11-29T05:04:12.331" v="3370" actId="20577"/>
        <pc:sldMkLst>
          <pc:docMk/>
          <pc:sldMk cId="3875566010" sldId="324"/>
        </pc:sldMkLst>
        <pc:spChg chg="mod">
          <ac:chgData name="Cara Du" userId="d30fdab9061b66e2" providerId="LiveId" clId="{AEE5627A-EFCD-D141-8F05-88AFAEE14F12}" dt="2024-11-29T04:58:52.727" v="3329" actId="20577"/>
          <ac:spMkLst>
            <pc:docMk/>
            <pc:sldMk cId="3875566010" sldId="324"/>
            <ac:spMk id="2" creationId="{7E2A457D-39A9-3735-E599-58D7615D8452}"/>
          </ac:spMkLst>
        </pc:spChg>
        <pc:spChg chg="mod">
          <ac:chgData name="Cara Du" userId="d30fdab9061b66e2" providerId="LiveId" clId="{AEE5627A-EFCD-D141-8F05-88AFAEE14F12}" dt="2024-11-29T05:04:12.331" v="3370" actId="20577"/>
          <ac:spMkLst>
            <pc:docMk/>
            <pc:sldMk cId="3875566010" sldId="324"/>
            <ac:spMk id="3" creationId="{5E363317-9185-9DE2-DA91-D2DA7243B13F}"/>
          </ac:spMkLst>
        </pc:spChg>
      </pc:sldChg>
      <pc:sldChg chg="modSp add mod">
        <pc:chgData name="Cara Du" userId="d30fdab9061b66e2" providerId="LiveId" clId="{AEE5627A-EFCD-D141-8F05-88AFAEE14F12}" dt="2024-11-29T05:09:31.641" v="3409" actId="20577"/>
        <pc:sldMkLst>
          <pc:docMk/>
          <pc:sldMk cId="1090711285" sldId="325"/>
        </pc:sldMkLst>
        <pc:spChg chg="mod">
          <ac:chgData name="Cara Du" userId="d30fdab9061b66e2" providerId="LiveId" clId="{AEE5627A-EFCD-D141-8F05-88AFAEE14F12}" dt="2024-11-29T05:08:38.722" v="3378" actId="20577"/>
          <ac:spMkLst>
            <pc:docMk/>
            <pc:sldMk cId="1090711285" sldId="325"/>
            <ac:spMk id="2" creationId="{7E2A457D-39A9-3735-E599-58D7615D8452}"/>
          </ac:spMkLst>
        </pc:spChg>
        <pc:spChg chg="mod">
          <ac:chgData name="Cara Du" userId="d30fdab9061b66e2" providerId="LiveId" clId="{AEE5627A-EFCD-D141-8F05-88AFAEE14F12}" dt="2024-11-29T05:09:31.641" v="3409" actId="20577"/>
          <ac:spMkLst>
            <pc:docMk/>
            <pc:sldMk cId="1090711285" sldId="325"/>
            <ac:spMk id="3" creationId="{5E363317-9185-9DE2-DA91-D2DA7243B13F}"/>
          </ac:spMkLst>
        </pc:spChg>
      </pc:sldChg>
      <pc:sldChg chg="modSp add mod">
        <pc:chgData name="Cara Du" userId="d30fdab9061b66e2" providerId="LiveId" clId="{AEE5627A-EFCD-D141-8F05-88AFAEE14F12}" dt="2024-11-29T05:11:28.994" v="3457" actId="15"/>
        <pc:sldMkLst>
          <pc:docMk/>
          <pc:sldMk cId="2474939102" sldId="326"/>
        </pc:sldMkLst>
        <pc:spChg chg="mod">
          <ac:chgData name="Cara Du" userId="d30fdab9061b66e2" providerId="LiveId" clId="{AEE5627A-EFCD-D141-8F05-88AFAEE14F12}" dt="2024-11-29T05:10:06.137" v="3429" actId="20577"/>
          <ac:spMkLst>
            <pc:docMk/>
            <pc:sldMk cId="2474939102" sldId="326"/>
            <ac:spMk id="2" creationId="{7E2A457D-39A9-3735-E599-58D7615D8452}"/>
          </ac:spMkLst>
        </pc:spChg>
        <pc:spChg chg="mod">
          <ac:chgData name="Cara Du" userId="d30fdab9061b66e2" providerId="LiveId" clId="{AEE5627A-EFCD-D141-8F05-88AFAEE14F12}" dt="2024-11-29T05:11:28.994" v="3457" actId="15"/>
          <ac:spMkLst>
            <pc:docMk/>
            <pc:sldMk cId="2474939102" sldId="326"/>
            <ac:spMk id="3" creationId="{5E363317-9185-9DE2-DA91-D2DA7243B13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827BD-10A8-9E42-B51E-81A739A9EDA4}" type="datetimeFigureOut">
              <a:rPr kumimoji="1" lang="zh-CN" altLang="en-US" smtClean="0"/>
              <a:t>2024/12/6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15DC1-C5E3-5F40-9FDD-AD0FC078A1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7192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873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8161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6+1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 32</a:t>
            </a:r>
          </a:p>
          <a:p>
            <a:r>
              <a:rPr kumimoji="1" lang="en-US" altLang="zh-CN" dirty="0"/>
              <a:t>3+4 -&gt; 31</a:t>
            </a:r>
          </a:p>
          <a:p>
            <a:r>
              <a:rPr kumimoji="1" lang="en-US" altLang="zh-CN" dirty="0"/>
              <a:t>2+3+2 -&gt; 33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0857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2856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2039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0402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3252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7894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7380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4155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4829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147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3479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7609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85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853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539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630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64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2024/12/6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243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2024/12/6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681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2024/12/6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781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2024/12/6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3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2024/12/6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764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  <a:t>2024/12/6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918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4AEEC-D52E-5042-A05D-A16822686F2D}" type="datetimeFigureOut">
              <a:rPr kumimoji="1" lang="zh-CN" altLang="en-US" smtClean="0"/>
              <a:t>2024/12/6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157B6-A4A0-1C4E-A75C-C62F1CFF0D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671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BC4C0-4DEB-727A-971A-4DDDC4187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算法设计与分析</a:t>
            </a:r>
            <a:br>
              <a:rPr kumimoji="1" lang="en-US" altLang="zh-CN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贪心算法 </a:t>
            </a:r>
            <a:r>
              <a:rPr kumimoji="1" lang="en-US" altLang="zh-CN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kumimoji="1" lang="zh-CN" altLang="en-US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近似算法</a:t>
            </a:r>
            <a:endParaRPr kumimoji="1" lang="zh-CN" altLang="en-US" sz="44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9139A7-19AC-72CC-B87D-3FF5F6F50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70173"/>
            <a:ext cx="6858000" cy="1655762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杜皓华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2024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年秋季学期</a:t>
            </a:r>
          </a:p>
        </p:txBody>
      </p:sp>
    </p:spTree>
    <p:extLst>
      <p:ext uri="{BB962C8B-B14F-4D97-AF65-F5344CB8AC3E}">
        <p14:creationId xmlns:p14="http://schemas.microsoft.com/office/powerpoint/2010/main" val="1150907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73B2C-E7E2-0A54-A262-3A561DC2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近似算法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18DDA4-8FDC-0085-4731-CA2AE1C804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如果对于任何输入，该算法都能产生一个解 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 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，且该解的近似率为 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Q(n)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，则该问题的近似算法具有近似率 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Q(n)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endParaRPr kumimoji="1" lang="en-US" altLang="zh-CN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m:t>max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m:t>⁡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𝑜𝑝𝑡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𝑜𝑝𝑡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18DDA4-8FDC-0085-4731-CA2AE1C804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r="-4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872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73B2C-E7E2-0A54-A262-3A561DC2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近似算法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18DDA4-8FDC-0085-4731-CA2AE1C804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多项</a:t>
                </a:r>
                <a:r>
                  <a:rPr kumimoji="1" lang="zh-CN" altLang="en-US" sz="240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式时间近似方案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PTAS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）是一种逼近算法，其运行时间为输入大小 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 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的多项式。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全多项式时间近似方案（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FPTAS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）是一种近似算法，其运行时间为 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 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和 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 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的多项式。</a:t>
                </a:r>
                <a:endParaRPr kumimoji="1" lang="en-US" altLang="zh-CN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𝑂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den>
                        </m:f>
                      </m:sup>
                    </m:sSup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近似算法是 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PTAS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，但不是 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FPTAS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𝑂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type m:val="lin"/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zh-CN" sz="240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1" lang="en-US" altLang="zh-CN" sz="2400" i="1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近似算法是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FPTAS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18DDA4-8FDC-0085-4731-CA2AE1C804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r="-643" b="-6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514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顶点覆盖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EC38F1-A610-640B-43B3-7569EECB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672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给定一个无向图 </a:t>
            </a:r>
            <a:r>
              <a:rPr kumimoji="1" lang="en-US" altLang="zh-CN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G(V,E)</a:t>
            </a: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，找出一个子集 </a:t>
            </a:r>
            <a:r>
              <a:rPr kumimoji="1" lang="en-US" altLang="zh-CN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 ' ⊆ V</a:t>
            </a: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，使得对于每条边 </a:t>
            </a:r>
            <a:r>
              <a:rPr kumimoji="1" lang="en-US" altLang="zh-CN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(u, v) ∈ E</a:t>
            </a: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，要么 </a:t>
            </a:r>
            <a:r>
              <a:rPr kumimoji="1" lang="en-US" altLang="zh-CN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 ∈ V ' </a:t>
            </a: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要么 </a:t>
            </a:r>
            <a:r>
              <a:rPr kumimoji="1" lang="en-US" altLang="zh-CN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 ∈ V ' </a:t>
            </a: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（或者两者都是）</a:t>
            </a:r>
            <a:endParaRPr kumimoji="1" lang="en-US" altLang="zh-CN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找到一个 </a:t>
            </a:r>
            <a:r>
              <a:rPr kumimoji="1" lang="en-US" altLang="zh-CN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 ' </a:t>
            </a: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使 </a:t>
            </a:r>
            <a:r>
              <a:rPr kumimoji="1" lang="en-US" altLang="zh-CN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|V '| </a:t>
            </a: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最小</a:t>
            </a:r>
            <a:endParaRPr kumimoji="1" lang="en-US" altLang="zh-CN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NP-Complete </a:t>
            </a:r>
            <a:endParaRPr kumimoji="1" lang="zh-CN" altLang="en-U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819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集合覆盖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363317-9185-9DE2-DA91-D2DA7243B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278324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给定一个集合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X 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和一系列（可能重叠的）子集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S</a:t>
                </a:r>
                <a:r>
                  <a:rPr kumimoji="1" lang="en-US" altLang="zh-CN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S</a:t>
                </a:r>
                <a:r>
                  <a:rPr kumimoji="1" lang="en-US" altLang="zh-CN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… , S</a:t>
                </a:r>
                <a:r>
                  <a:rPr kumimoji="1" lang="en-US" altLang="zh-CN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m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⊆ X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，使得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limLoc m:val="subSup"/>
                        <m:ctrlPr>
                          <a:rPr kumimoji="1" lang="zh-CN" altLang="en-US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nary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，求一个集合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P ⊆ {1, 2, 3, … , m}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，使得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limLoc m:val="subSup"/>
                        <m:supHide m:val="on"/>
                        <m:ctrlPr>
                          <a:rPr kumimoji="1" lang="zh-CN" altLang="en-US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zh-CN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nary>
                  </m:oMath>
                </a14:m>
                <a:endParaRPr kumimoji="1" lang="en-US" altLang="zh-CN" i="1" dirty="0">
                  <a:latin typeface="Cambria Math" panose="020405030504060302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363317-9185-9DE2-DA91-D2DA7243B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2783247"/>
              </a:xfrm>
              <a:blipFill>
                <a:blip r:embed="rId3"/>
                <a:stretch>
                  <a:fillRect l="-1608" r="-2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566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分组问题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363317-9185-9DE2-DA91-D2DA7243B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278324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问题：</a:t>
                </a:r>
                <a:r>
                  <a:rPr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给定</a:t>
                </a: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 = {a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,a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,...,a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}</a:t>
                </a:r>
                <a:r>
                  <a:rPr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，是否存在一个子集 </a:t>
                </a: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S ⊆ A </a:t>
                </a:r>
                <a:r>
                  <a:rPr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，使得</a:t>
                </a:r>
                <a:endParaRPr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\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nary>
                    </m:oMath>
                  </m:oMathPara>
                </a14:m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363317-9185-9DE2-DA91-D2DA7243B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2783247"/>
              </a:xfrm>
              <a:blipFill>
                <a:blip r:embed="rId3"/>
                <a:stretch>
                  <a:fillRect l="-1447" b="-6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711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457D-39A9-3735-E599-58D7615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矩形打包问题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363317-9185-9DE2-DA91-D2DA7243B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278324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问题：</a:t>
                </a:r>
                <a:r>
                  <a:rPr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给定一组矩形 </a:t>
                </a: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和一个目标矩形 </a:t>
                </a: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，我们能否将矩形打包到 </a:t>
                </a:r>
                <a:r>
                  <a:rPr lang="en-US" altLang="zh-CN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 </a:t>
                </a:r>
                <a:r>
                  <a:rPr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中，使其没有重叠？</a:t>
                </a:r>
                <a:endParaRPr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注意：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T</m:t>
                    </m:r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363317-9185-9DE2-DA91-D2DA7243B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2783247"/>
              </a:xfrm>
              <a:blipFill>
                <a:blip r:embed="rId3"/>
                <a:stretch>
                  <a:fillRect l="-1608" b="-1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93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73B2C-E7E2-0A54-A262-3A561DC2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贪心算法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18DDA4-8FDC-0085-4731-CA2AE1C80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核心思想：重复进行 </a:t>
            </a:r>
            <a:r>
              <a:rPr kumimoji="1"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局部最优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的选择，而不考虑对未来的影响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什么样的问题可以用贪心算法？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最优子结构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：对原问题的最优解由子问题最优解组成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b="1" dirty="0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贪心选择结构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：局部最优可以带来全局最优</a:t>
            </a:r>
          </a:p>
        </p:txBody>
      </p:sp>
    </p:spTree>
    <p:extLst>
      <p:ext uri="{BB962C8B-B14F-4D97-AF65-F5344CB8AC3E}">
        <p14:creationId xmlns:p14="http://schemas.microsoft.com/office/powerpoint/2010/main" val="1269600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73B2C-E7E2-0A54-A262-3A561DC2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最小生成树（</a:t>
            </a:r>
            <a:r>
              <a:rPr kumimoji="1" lang="en-US" altLang="zh-CN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MST</a:t>
            </a:r>
            <a:r>
              <a:rPr kumimoji="1" lang="zh-CN" altLang="en-US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30905F-29DA-25ED-E4E0-F79C95DC21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3255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问题：给定一个无向图 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G = (V,E)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，以及边权重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W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E →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，求权重最小的生成树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1" lang="en-US" altLang="zh-CN" sz="24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kumimoji="1" lang="en-US" altLang="zh-CN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30905F-29DA-25ED-E4E0-F79C95DC21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325563"/>
              </a:xfrm>
              <a:blipFill>
                <a:blip r:embed="rId3"/>
                <a:stretch>
                  <a:fillRect l="-965" b="-5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21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73B2C-E7E2-0A54-A262-3A561DC2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最小生成树（</a:t>
            </a:r>
            <a:r>
              <a:rPr kumimoji="1" lang="en-US" altLang="zh-CN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MST</a:t>
            </a:r>
            <a:r>
              <a:rPr kumimoji="1" lang="zh-CN" altLang="en-US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30905F-29DA-25ED-E4E0-F79C95DC21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3255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问题：给定一个无向图 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G = (V,E)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，以及边权重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W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E →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，求权重最小的生成树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1" lang="en-US" altLang="zh-CN" sz="24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kumimoji="1" lang="en-US" altLang="zh-CN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30905F-29DA-25ED-E4E0-F79C95DC21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325563"/>
              </a:xfrm>
              <a:blipFill>
                <a:blip r:embed="rId3"/>
                <a:stretch>
                  <a:fillRect l="-965" b="-5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899B708-3181-0D14-73E6-D1218E22BDAA}"/>
              </a:ext>
            </a:extLst>
          </p:cNvPr>
          <p:cNvSpPr txBox="1">
            <a:spLocks/>
          </p:cNvSpPr>
          <p:nvPr/>
        </p:nvSpPr>
        <p:spPr>
          <a:xfrm>
            <a:off x="628650" y="3151187"/>
            <a:ext cx="7886700" cy="302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如果 </a:t>
            </a:r>
            <a:r>
              <a:rPr kumimoji="1" lang="en-US" altLang="zh-CN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u,v</a:t>
            </a:r>
            <a:r>
              <a:rPr kumimoji="1" lang="en-US" altLang="zh-CN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在某一个最小生成树里</a:t>
            </a:r>
            <a:endParaRPr kumimoji="1" lang="en-US" altLang="zh-CN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将 </a:t>
            </a:r>
            <a:r>
              <a:rPr kumimoji="1" lang="en-US" altLang="zh-CN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1" lang="zh-CN" alt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1" lang="zh-CN" alt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组成一个“大的”公共顶点</a:t>
            </a:r>
            <a:endParaRPr kumimoji="1" lang="en-US" altLang="zh-CN" sz="22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选择最小的公共节点边</a:t>
            </a:r>
            <a:endParaRPr kumimoji="1" lang="en-US" altLang="zh-CN" sz="22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How</a:t>
            </a:r>
            <a:r>
              <a:rPr kumimoji="1"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about</a:t>
            </a:r>
            <a:r>
              <a:rPr kumimoji="1"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动态规划？</a:t>
            </a:r>
            <a:endParaRPr kumimoji="1" lang="en-US" altLang="zh-CN" sz="2200" b="1" dirty="0">
              <a:solidFill>
                <a:srgbClr val="C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714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73B2C-E7E2-0A54-A262-3A561DC2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最小生成树（</a:t>
            </a:r>
            <a:r>
              <a:rPr kumimoji="1" lang="en-US" altLang="zh-CN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MST</a:t>
            </a:r>
            <a:r>
              <a:rPr kumimoji="1" lang="zh-CN" altLang="en-US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30905F-29DA-25ED-E4E0-F79C95DC21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3255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问题：给定一个无向图 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G = (V,E)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，以及边权重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W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E →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，求权重最小的生成树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1" lang="en-US" altLang="zh-CN" sz="24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kumimoji="1" lang="en-US" altLang="zh-CN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30905F-29DA-25ED-E4E0-F79C95DC21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325563"/>
              </a:xfrm>
              <a:blipFill>
                <a:blip r:embed="rId3"/>
                <a:stretch>
                  <a:fillRect l="-965" b="-5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D899B708-3181-0D14-73E6-D1218E22BD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3151187"/>
                <a:ext cx="7886700" cy="35736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如果 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=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&lt;</a:t>
                </a:r>
                <a:r>
                  <a:rPr kumimoji="1" lang="en-US" altLang="zh-CN" sz="24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u,v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&gt; 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在某一个最小生成树里</a:t>
                </a:r>
                <a:endParaRPr kumimoji="1" lang="en-US" altLang="zh-CN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kumimoji="1" lang="zh-CN" alt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将 </a:t>
                </a:r>
                <a:r>
                  <a:rPr kumimoji="1" lang="en-US" altLang="zh-CN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zh-CN" alt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、</a:t>
                </a:r>
                <a:r>
                  <a:rPr kumimoji="1" lang="en-US" altLang="zh-CN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kumimoji="1" lang="zh-CN" alt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组成一个“大的”公共顶点</a:t>
                </a:r>
                <a:endParaRPr kumimoji="1" lang="en-US" altLang="zh-CN" sz="2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kumimoji="1" lang="zh-CN" altLang="en-US" sz="22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选择最小的公共节点边</a:t>
                </a:r>
                <a:endParaRPr kumimoji="1" lang="en-US" altLang="zh-CN" sz="22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kumimoji="1" lang="zh-CN" altLang="en-US" sz="22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如果 </a:t>
                </a:r>
                <a:r>
                  <a:rPr kumimoji="1" lang="en-US" altLang="zh-CN" sz="22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T’ </a:t>
                </a:r>
                <a:r>
                  <a:rPr kumimoji="1" lang="zh-CN" altLang="en-US" sz="22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是 </a:t>
                </a:r>
                <a:r>
                  <a:rPr kumimoji="1" lang="en-US" altLang="zh-CN" sz="22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G/e</a:t>
                </a:r>
                <a:r>
                  <a:rPr kumimoji="1" lang="zh-CN" altLang="en-US" sz="22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的</a:t>
                </a:r>
                <a:r>
                  <a:rPr kumimoji="1" lang="en-US" altLang="zh-CN" sz="22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MST</a:t>
                </a:r>
                <a:r>
                  <a:rPr kumimoji="1" lang="zh-CN" altLang="en-US" sz="22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p>
                        <m:r>
                          <a:rPr kumimoji="1" lang="en-US" altLang="zh-CN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∪{</m:t>
                    </m:r>
                    <m:r>
                      <a:rPr kumimoji="1" lang="en-US" altLang="zh-CN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𝒆</m:t>
                    </m:r>
                    <m:r>
                      <a:rPr kumimoji="1" lang="en-US" altLang="zh-CN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kumimoji="1" lang="zh-CN" altLang="en-US" sz="22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是 </a:t>
                </a:r>
                <a:r>
                  <a:rPr kumimoji="1" lang="en-US" altLang="zh-CN" sz="22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G</a:t>
                </a:r>
                <a:r>
                  <a:rPr kumimoji="1" lang="zh-CN" altLang="en-US" sz="22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的</a:t>
                </a:r>
                <a:r>
                  <a:rPr kumimoji="1" lang="en-US" altLang="zh-CN" sz="22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MST</a:t>
                </a:r>
              </a:p>
              <a:p>
                <a:pPr lvl="1">
                  <a:lnSpc>
                    <a:spcPct val="150000"/>
                  </a:lnSpc>
                </a:pPr>
                <a:r>
                  <a:rPr kumimoji="1" lang="zh-CN" altLang="en-US" sz="22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对于图 </a:t>
                </a:r>
                <a:r>
                  <a:rPr kumimoji="1" lang="en-US" altLang="zh-CN" sz="22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G = (</a:t>
                </a:r>
                <a:r>
                  <a:rPr kumimoji="1" lang="en-US" altLang="zh-CN" sz="2200" b="1" dirty="0" err="1">
                    <a:solidFill>
                      <a:schemeClr val="accent6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V,E,w</a:t>
                </a:r>
                <a:r>
                  <a:rPr kumimoji="1" lang="en-US" altLang="zh-CN" sz="22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kumimoji="1" lang="zh-CN" altLang="en-US" sz="22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中的任意切分（</a:t>
                </a:r>
                <a:r>
                  <a:rPr kumimoji="1" lang="en-US" altLang="zh-CN" sz="22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S, V\S</a:t>
                </a:r>
                <a:r>
                  <a:rPr kumimoji="1" lang="zh-CN" altLang="en-US" sz="22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），</a:t>
                </a:r>
                <a:r>
                  <a:rPr kumimoji="1" lang="en-US" altLang="zh-CN" sz="22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u ∈ S </a:t>
                </a:r>
                <a:r>
                  <a:rPr kumimoji="1" lang="zh-CN" altLang="en-US" sz="22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和 </a:t>
                </a:r>
                <a:r>
                  <a:rPr kumimoji="1" lang="en-US" altLang="zh-CN" sz="22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 </a:t>
                </a:r>
                <a:r>
                  <a:rPr kumimoji="1" lang="zh-CN" altLang="en-US" sz="22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∉</a:t>
                </a:r>
                <a:r>
                  <a:rPr kumimoji="1" lang="en-US" altLang="zh-CN" sz="22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S </a:t>
                </a:r>
                <a:r>
                  <a:rPr kumimoji="1" lang="zh-CN" altLang="en-US" sz="22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的任意最小权重交叉边 </a:t>
                </a:r>
                <a:r>
                  <a:rPr kumimoji="1" lang="en-US" altLang="zh-CN" sz="22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e = {u, v} </a:t>
                </a:r>
                <a:r>
                  <a:rPr kumimoji="1" lang="zh-CN" altLang="en-US" sz="22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都在 </a:t>
                </a:r>
                <a:r>
                  <a:rPr kumimoji="1" lang="en-US" altLang="zh-CN" sz="22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G </a:t>
                </a:r>
                <a:r>
                  <a:rPr kumimoji="1" lang="zh-CN" altLang="en-US" sz="22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的某个 </a:t>
                </a:r>
                <a:r>
                  <a:rPr kumimoji="1" lang="en-US" altLang="zh-CN" sz="22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MST </a:t>
                </a:r>
                <a:r>
                  <a:rPr kumimoji="1" lang="zh-CN" altLang="en-US" sz="22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中</a:t>
                </a:r>
                <a:endParaRPr kumimoji="1" lang="en-US" altLang="zh-CN" sz="2200" b="1" dirty="0">
                  <a:solidFill>
                    <a:schemeClr val="accent6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D899B708-3181-0D14-73E6-D1218E22B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151187"/>
                <a:ext cx="7886700" cy="3573613"/>
              </a:xfrm>
              <a:prstGeom prst="rect">
                <a:avLst/>
              </a:prstGeom>
              <a:blipFill>
                <a:blip r:embed="rId4"/>
                <a:stretch>
                  <a:fillRect l="-965" r="-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96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73B2C-E7E2-0A54-A262-3A561DC2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最小生成树（</a:t>
            </a:r>
            <a:r>
              <a:rPr kumimoji="1" lang="en-US" altLang="zh-CN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MST</a:t>
            </a:r>
            <a:r>
              <a:rPr kumimoji="1" lang="zh-CN" altLang="en-US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Prim </a:t>
            </a:r>
            <a:r>
              <a:rPr kumimoji="1" lang="zh-CN" altLang="en-US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18DDA4-8FDC-0085-4731-CA2AE1C80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0400"/>
            <a:ext cx="7886700" cy="5162400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在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V\ S 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上维护优先队列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，其中 </a:t>
            </a:r>
            <a:r>
              <a:rPr kumimoji="1" lang="en-US" altLang="zh-CN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v.key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min{w(u, v) | u∈ S}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Q = V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3.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选择任意起始顶点 </a:t>
            </a:r>
            <a:r>
              <a:rPr kumimoji="1" lang="en-US" altLang="zh-CN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s∈V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, </a:t>
            </a:r>
            <a:r>
              <a:rPr kumimoji="1" lang="en-US" altLang="zh-CN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s.key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∅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4.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 v in V \ {s}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v.key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∞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5.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while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不为空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6.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u = Extract-Min(Q)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，将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 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加入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</a:t>
            </a:r>
          </a:p>
          <a:p>
            <a:pPr marL="800100" lvl="1" indent="-342900">
              <a:lnSpc>
                <a:spcPct val="100000"/>
              </a:lnSpc>
              <a:buAutoNum type="arabicPeriod" startAt="7"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∈ Adj[u]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AutoNum type="arabicPeriod" startAt="7"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 ∈ Q 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并且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 ∉ S 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并且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w(u, v) &lt; </a:t>
            </a:r>
            <a:r>
              <a:rPr kumimoji="1" lang="en-US" altLang="zh-CN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v.key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0000"/>
              </a:lnSpc>
              <a:buAutoNum type="arabicPeriod" startAt="7"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v.key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w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）（通过减键操作）</a:t>
            </a:r>
            <a:endParaRPr kumimoji="1"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0000"/>
              </a:lnSpc>
              <a:buAutoNum type="arabicPeriod" startAt="7"/>
            </a:pP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v.parent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= u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11.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kumimoji="1"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{{v, </a:t>
            </a:r>
            <a:r>
              <a:rPr kumimoji="1" lang="en-US" altLang="zh-CN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v.parent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} | v ∈ V \ {s}}</a:t>
            </a:r>
          </a:p>
        </p:txBody>
      </p:sp>
    </p:spTree>
    <p:extLst>
      <p:ext uri="{BB962C8B-B14F-4D97-AF65-F5344CB8AC3E}">
        <p14:creationId xmlns:p14="http://schemas.microsoft.com/office/powerpoint/2010/main" val="260952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73B2C-E7E2-0A54-A262-3A561DC2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最小生成树（</a:t>
            </a:r>
            <a:r>
              <a:rPr kumimoji="1" lang="en-US" altLang="zh-CN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MST</a:t>
            </a:r>
            <a:r>
              <a:rPr kumimoji="1" lang="zh-CN" altLang="en-US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Prim </a:t>
            </a:r>
            <a:r>
              <a:rPr kumimoji="1" lang="zh-CN" altLang="en-US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30905F-29DA-25ED-E4E0-F79C95DC21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66724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24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证明正确性：</a:t>
                </a:r>
                <a:endParaRPr kumimoji="1" lang="en-US" altLang="zh-CN" sz="24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kumimoji="1" lang="en-US" altLang="zh-CN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 ∉ S ⇒ </a:t>
                </a:r>
                <a:r>
                  <a:rPr kumimoji="1" lang="en-US" altLang="zh-CN" sz="20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v.key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= min{w(u, v) | u∈ S}</a:t>
                </a:r>
                <a:r>
                  <a:rPr kumimoji="1" lang="zh-CN" alt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（第 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7</a:t>
                </a:r>
                <a:r>
                  <a:rPr kumimoji="1" lang="zh-CN" alt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～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9</a:t>
                </a:r>
                <a:r>
                  <a:rPr kumimoji="1" lang="zh-CN" alt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行 保证）</a:t>
                </a:r>
                <a:endParaRPr kumimoji="1" lang="en-US" altLang="zh-CN" sz="20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kumimoji="1" lang="zh-CN" alt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算法针对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S</a:t>
                </a:r>
                <a:r>
                  <a:rPr kumimoji="1" lang="zh-CN" alt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集合生成的树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kumimoji="1"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</m:oMath>
                </a14:m>
                <a:r>
                  <a:rPr kumimoji="1" lang="zh-CN" alt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图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G</a:t>
                </a:r>
                <a:r>
                  <a:rPr kumimoji="1" lang="zh-CN" alt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MST</a:t>
                </a:r>
                <a:r>
                  <a:rPr kumimoji="1" lang="zh-CN" altLang="en-US" sz="20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（数学归纳法）</a:t>
                </a:r>
                <a:endParaRPr kumimoji="1" lang="en-US" altLang="zh-CN" sz="20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30905F-29DA-25ED-E4E0-F79C95DC21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667249"/>
              </a:xfrm>
              <a:blipFill>
                <a:blip r:embed="rId3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56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73B2C-E7E2-0A54-A262-3A561DC2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最小生成树（</a:t>
            </a:r>
            <a:r>
              <a:rPr kumimoji="1" lang="en-US" altLang="zh-CN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MST</a:t>
            </a:r>
            <a:r>
              <a:rPr kumimoji="1" lang="zh-CN" altLang="en-US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Kruskal </a:t>
            </a:r>
            <a:r>
              <a:rPr kumimoji="1" lang="zh-CN" altLang="en-US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30905F-29DA-25ED-E4E0-F79C95DC2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672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核心思想：</a:t>
            </a:r>
            <a:endParaRPr kumimoji="1" lang="en-US" altLang="zh-CN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利用</a:t>
            </a:r>
            <a:r>
              <a:rPr kumimoji="1"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Union-Find</a:t>
            </a:r>
            <a:r>
              <a:rPr kumimoji="1"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Structure</a:t>
            </a:r>
            <a:r>
              <a:rPr kumimoji="1"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选择全局权重最小的边</a:t>
            </a:r>
            <a:endParaRPr kumimoji="1" lang="en-US" altLang="zh-CN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kumimoji="1" lang="en-US" altLang="zh-CN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89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73B2C-E7E2-0A54-A262-3A561DC2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最小生成树（</a:t>
            </a:r>
            <a:r>
              <a:rPr kumimoji="1" lang="en-US" altLang="zh-CN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MST</a:t>
            </a:r>
            <a:r>
              <a:rPr kumimoji="1" lang="zh-CN" altLang="en-US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Kruskal </a:t>
            </a:r>
            <a:r>
              <a:rPr kumimoji="1" lang="zh-CN" altLang="en-US" sz="4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算法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13FA90A-E44B-4A8A-EC11-86F5E7067E4C}"/>
              </a:ext>
            </a:extLst>
          </p:cNvPr>
          <p:cNvSpPr txBox="1">
            <a:spLocks/>
          </p:cNvSpPr>
          <p:nvPr/>
        </p:nvSpPr>
        <p:spPr>
          <a:xfrm>
            <a:off x="628650" y="1618200"/>
            <a:ext cx="7886700" cy="362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kumimoji="1" lang="zh-CN" altLang="en-US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以 “联合</a:t>
            </a: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查找”（</a:t>
            </a: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Union-Find</a:t>
            </a:r>
            <a:r>
              <a:rPr kumimoji="1" lang="zh-CN" altLang="en-US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）结构保持迄今为止已添加到 </a:t>
            </a: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MST </a:t>
            </a:r>
            <a:r>
              <a:rPr kumimoji="1" lang="zh-CN" altLang="en-US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的连接组件 </a:t>
            </a: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</a:t>
            </a: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kumimoji="1" lang="zh-CN" altLang="en-US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初始化 </a:t>
            </a: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 = ∅</a:t>
            </a: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3.</a:t>
            </a:r>
            <a:r>
              <a:rPr kumimoji="1" lang="zh-CN" altLang="en-US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 v in V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AutoNum type="arabicPeriod" startAt="4"/>
            </a:pPr>
            <a:r>
              <a:rPr kumimoji="1" lang="zh-CN" altLang="en-US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Make-Set(v)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AutoNum type="arabicPeriod" startAt="4"/>
            </a:pPr>
            <a:r>
              <a:rPr kumimoji="1" lang="zh-CN" altLang="en-US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按权重对 </a:t>
            </a: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 </a:t>
            </a:r>
            <a:r>
              <a:rPr kumimoji="1" lang="zh-CN" altLang="en-US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排序</a:t>
            </a:r>
            <a:endParaRPr kumimoji="1" lang="en-US" altLang="zh-CN" sz="28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AutoNum type="arabicPeriod" startAt="4"/>
            </a:pP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 e = (u, v) ∈ E (in increasing weight order)</a:t>
            </a:r>
            <a:r>
              <a:rPr kumimoji="1" lang="zh-CN" altLang="en-US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endParaRPr kumimoji="1" lang="en-US" altLang="zh-CN" sz="28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AutoNum type="arabicPeriod" startAt="4"/>
            </a:pPr>
            <a:r>
              <a:rPr kumimoji="1" lang="zh-CN" altLang="en-US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if Find-Set(u) = Find-Set(v)</a:t>
            </a:r>
            <a:r>
              <a:rPr kumimoji="1" lang="zh-CN" altLang="en-US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endParaRPr kumimoji="1" lang="en-US" altLang="zh-CN" sz="28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AutoNum type="arabicPeriod" startAt="4"/>
            </a:pPr>
            <a:r>
              <a:rPr kumimoji="1" lang="zh-CN" altLang="en-US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将 </a:t>
            </a: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 </a:t>
            </a:r>
            <a:r>
              <a:rPr kumimoji="1" lang="zh-CN" altLang="en-US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添加到 </a:t>
            </a: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AutoNum type="arabicPeriod" startAt="4"/>
            </a:pPr>
            <a:r>
              <a:rPr kumimoji="1" lang="zh-CN" altLang="en-US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</a:t>
            </a: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Union</a:t>
            </a:r>
            <a:r>
              <a:rPr kumimoji="1" lang="zh-CN" altLang="en-US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1" lang="zh-CN" altLang="en-US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1" lang="zh-CN" altLang="en-US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  <a:endParaRPr kumimoji="1" lang="en-US" altLang="zh-CN" sz="28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151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1174</TotalTime>
  <Words>1015</Words>
  <Application>Microsoft Macintosh PowerPoint</Application>
  <PresentationFormat>全屏显示(4:3)</PresentationFormat>
  <Paragraphs>90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Microsoft YaHei</vt:lpstr>
      <vt:lpstr>Arial</vt:lpstr>
      <vt:lpstr>Calibri</vt:lpstr>
      <vt:lpstr>Calibri Light</vt:lpstr>
      <vt:lpstr>Cambria Math</vt:lpstr>
      <vt:lpstr>Times New Roman</vt:lpstr>
      <vt:lpstr>Office 主题​​</vt:lpstr>
      <vt:lpstr>算法设计与分析 贪心算法 &amp; 近似算法</vt:lpstr>
      <vt:lpstr>贪心算法</vt:lpstr>
      <vt:lpstr>最小生成树（MST）</vt:lpstr>
      <vt:lpstr>最小生成树（MST）</vt:lpstr>
      <vt:lpstr>最小生成树（MST）</vt:lpstr>
      <vt:lpstr>最小生成树（MST）- Prim 算法</vt:lpstr>
      <vt:lpstr>最小生成树（MST）- Prim 算法</vt:lpstr>
      <vt:lpstr>最小生成树（MST）- Kruskal 算法</vt:lpstr>
      <vt:lpstr>最小生成树（MST）- Kruskal 算法</vt:lpstr>
      <vt:lpstr>近似算法</vt:lpstr>
      <vt:lpstr>近似算法</vt:lpstr>
      <vt:lpstr>顶点覆盖</vt:lpstr>
      <vt:lpstr>集合覆盖</vt:lpstr>
      <vt:lpstr>分组问题</vt:lpstr>
      <vt:lpstr>矩形打包问题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算法设计与分析 动态规划</dc:title>
  <dc:creator>Cara Du</dc:creator>
  <cp:lastModifiedBy>Cara Du</cp:lastModifiedBy>
  <cp:revision>4</cp:revision>
  <dcterms:created xsi:type="dcterms:W3CDTF">2024-11-14T12:55:40Z</dcterms:created>
  <dcterms:modified xsi:type="dcterms:W3CDTF">2024-12-06T09:23:08Z</dcterms:modified>
</cp:coreProperties>
</file>