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“国泰员工致香港人书”称要拼死一搏，国泰今日回应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日期：2019-08-18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关键词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香港</a:t>
            </a:r>
            <a:br/>
            <a:r>
              <a:t>国泰</a:t>
            </a:r>
            <a:br/>
            <a:r>
              <a:t>中国</a:t>
            </a:r>
            <a:br/>
            <a:r>
              <a:t>航空</a:t>
            </a:r>
            <a:br/>
            <a:r>
              <a:t>暴徒</a:t>
            </a:r>
            <a:br/>
            <a:r>
              <a:t>员工</a:t>
            </a:r>
            <a:br/>
            <a:r>
              <a:t>国旗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国泰员工致香港人书,称要拼死一搏,国泰今日回应,来源,国泰航空,中国经济网,香港,跳槽那些事儿,人生第一份工作,民用航空,法律,航空,环球时报,中国经济网,国企原董事长被双开,与多名女性发生不正当性关系</a:t>
            </a:r>
          </a:p>
          <a:p>
            <a:pPr>
              <a:defRPr b="0" i="0" sz="2000"/>
            </a:pPr>
            <a:r>
              <a:t>但我们对此高度重视,正对此事展开调查,声明全文,我们留意到网上关于,国泰航空员工致香港人书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引起了巨大争议,国泰员工致香港人书,称要拼死一搏,国泰今日回应,刚刚,国泰航空就网上关于,国泰航空员工致香港人书</a:t>
            </a:r>
          </a:p>
          <a:p>
            <a:pPr>
              <a:defRPr b="0" i="0" sz="2000"/>
            </a:pPr>
            <a:r>
              <a:t>国泰员工致香港人书,称要拼死一搏,国泰今日回应,职场,国泰员工致香港人书,称要拼死一搏,国泰今日回应,来源,环球时报,国泰,暂时无法证实此事是否与国泰员工有关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人被无条件释放,另外,人获保释,中国发展网,内鬼不查出,香港无宁日,新民晚报,国泰航空回应网上流传</a:t>
            </a:r>
          </a:p>
          <a:p>
            <a:pPr>
              <a:defRPr b="0" i="0" sz="2000"/>
            </a:pPr>
            <a:r>
              <a:t>呼吁制裁,苹果日报,台海网,昨日,港媒刊登了一份疑似国泰航空集团员工发表的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正对此事展开调查,昨日,港媒刊登了一份疑似国泰航空集团员工发表的</a:t>
            </a:r>
          </a:p>
          <a:p>
            <a:pPr>
              <a:defRPr b="0" i="0" sz="2000"/>
            </a:pPr>
            <a:r>
              <a:t>致香港人书,已展开调查,中新经纬,颠倒是非煽动游行罢课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我们希望再次重申,如下,国泰航空植根香港超过七十年</a:t>
            </a:r>
          </a:p>
          <a:p>
            <a:pPr>
              <a:defRPr b="0" i="0" sz="2000"/>
            </a:pPr>
            <a:r>
              <a:t>商家被迫大白天关门,南方都市报,顺应民心,铲除暴行,维护香港繁荣稳定,南方网评,香港暴徒举,港独,旗用镭射袭警,挑衅半小时即溃败,人民日报海外网,日本学者险遭香港示威者施暴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i="0" sz="2000"/>
            </a:pPr>
            <a:r>
              <a:t>反对暴力,恢复安宁,维护香港的繁荣稳定,国泰是一家全球航空公司</a:t>
            </a:r>
          </a:p>
          <a:p>
            <a:pPr>
              <a:defRPr b="0" i="0" sz="2000"/>
            </a:pPr>
            <a:r>
              <a:t>致香港人书,里面充满了煽动性言论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