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5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23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6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05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3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6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2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1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4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5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4C5-CF34-4DF4-AB72-EA2A2B648A6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37CDE8-8894-4254-BE41-44C3254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0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用户需求建模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--</a:t>
            </a:r>
            <a:r>
              <a:rPr lang="zh-CN" altLang="en-US" sz="2400" dirty="0" smtClean="0"/>
              <a:t>争取不爆肝小队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069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B07 </a:t>
            </a:r>
            <a:r>
              <a:rPr lang="zh-CN" altLang="en-US" dirty="0" smtClean="0"/>
              <a:t>获取科技成果</a:t>
            </a:r>
            <a:endParaRPr lang="zh-CN" altLang="en-US" dirty="0"/>
          </a:p>
        </p:txBody>
      </p:sp>
      <p:pic>
        <p:nvPicPr>
          <p:cNvPr id="717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9" y="2070513"/>
            <a:ext cx="6562348" cy="45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98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B08 </a:t>
            </a:r>
            <a:r>
              <a:rPr lang="zh-CN" altLang="en-US" dirty="0" smtClean="0"/>
              <a:t>关注用户</a:t>
            </a:r>
            <a:endParaRPr lang="zh-CN" altLang="en-US" dirty="0"/>
          </a:p>
        </p:txBody>
      </p:sp>
      <p:pic>
        <p:nvPicPr>
          <p:cNvPr id="819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45" y="2044010"/>
            <a:ext cx="6740594" cy="453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C02 </a:t>
            </a:r>
            <a:r>
              <a:rPr lang="zh-CN" altLang="en-US" dirty="0" smtClean="0"/>
              <a:t>管理科技成果</a:t>
            </a:r>
            <a:endParaRPr lang="zh-CN" altLang="en-US" dirty="0"/>
          </a:p>
        </p:txBody>
      </p:sp>
      <p:pic>
        <p:nvPicPr>
          <p:cNvPr id="9218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9" y="2110270"/>
            <a:ext cx="9124629" cy="417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30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功能性需求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5694"/>
            <a:ext cx="8796174" cy="4597658"/>
          </a:xfrm>
        </p:spPr>
        <p:txBody>
          <a:bodyPr>
            <a:noAutofit/>
          </a:bodyPr>
          <a:lstStyle/>
          <a:p>
            <a:pPr lvl="2"/>
            <a:r>
              <a:rPr lang="zh-CN" altLang="zh-CN" sz="2000" b="1" dirty="0"/>
              <a:t>安全性</a:t>
            </a:r>
          </a:p>
          <a:p>
            <a:pPr lvl="2"/>
            <a:r>
              <a:rPr lang="zh-CN" altLang="zh-CN" sz="2000" b="1" dirty="0" smtClean="0"/>
              <a:t>一致性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界面</a:t>
            </a:r>
            <a:r>
              <a:rPr lang="zh-CN" altLang="zh-CN" sz="2000" b="1" dirty="0"/>
              <a:t>简洁友好</a:t>
            </a:r>
          </a:p>
          <a:p>
            <a:pPr lvl="2"/>
            <a:r>
              <a:rPr lang="zh-CN" altLang="zh-CN" sz="2000" b="1" dirty="0" smtClean="0"/>
              <a:t>鲁棒性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数据</a:t>
            </a:r>
            <a:r>
              <a:rPr lang="zh-CN" altLang="zh-CN" sz="2000" b="1" dirty="0"/>
              <a:t>负载</a:t>
            </a:r>
          </a:p>
          <a:p>
            <a:pPr lvl="2"/>
            <a:r>
              <a:rPr lang="zh-CN" altLang="zh-CN" sz="2000" b="1" dirty="0" smtClean="0"/>
              <a:t>多</a:t>
            </a:r>
            <a:r>
              <a:rPr lang="zh-CN" altLang="zh-CN" sz="2000" b="1" dirty="0"/>
              <a:t>语言支持</a:t>
            </a:r>
          </a:p>
          <a:p>
            <a:pPr lvl="2"/>
            <a:r>
              <a:rPr lang="zh-CN" altLang="zh-CN" sz="2000" b="1" dirty="0" smtClean="0"/>
              <a:t>易</a:t>
            </a:r>
            <a:r>
              <a:rPr lang="zh-CN" altLang="zh-CN" sz="2000" b="1" dirty="0"/>
              <a:t>用性</a:t>
            </a:r>
          </a:p>
          <a:p>
            <a:pPr lvl="2"/>
            <a:r>
              <a:rPr lang="zh-CN" altLang="zh-CN" sz="2000" b="1" dirty="0" smtClean="0"/>
              <a:t>可维护性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可移植性</a:t>
            </a:r>
            <a:endParaRPr lang="zh-CN" altLang="zh-CN" sz="2000" b="1" dirty="0"/>
          </a:p>
          <a:p>
            <a:pPr lvl="2"/>
            <a:r>
              <a:rPr lang="zh-CN" altLang="zh-CN" sz="2000" b="1" dirty="0" smtClean="0"/>
              <a:t>可扩展性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780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争取不爆肝小队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88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平台参与者说明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未登录</a:t>
            </a:r>
            <a:r>
              <a:rPr lang="zh-CN" altLang="zh-CN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zh-CN" dirty="0"/>
              <a:t>仅限访问资源平台公开信息，可以浏览首页、搜索查看资源、查看专家信息等。</a:t>
            </a:r>
            <a:endParaRPr lang="en-US" altLang="zh-CN" dirty="0" smtClean="0"/>
          </a:p>
          <a:p>
            <a:r>
              <a:rPr lang="zh-CN" altLang="zh-CN" dirty="0"/>
              <a:t>普通</a:t>
            </a:r>
            <a:r>
              <a:rPr lang="zh-CN" altLang="zh-CN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zh-CN" dirty="0"/>
              <a:t>用例图中是未登录用户角色的泛化。除访问公开信息外，还可获取、评论资源</a:t>
            </a:r>
            <a:endParaRPr lang="en-US" altLang="zh-CN" dirty="0" smtClean="0"/>
          </a:p>
          <a:p>
            <a:r>
              <a:rPr lang="zh-CN" altLang="zh-CN" dirty="0"/>
              <a:t>科技</a:t>
            </a:r>
            <a:r>
              <a:rPr lang="zh-CN" altLang="zh-CN" dirty="0" smtClean="0"/>
              <a:t>专家</a:t>
            </a:r>
            <a:endParaRPr lang="en-US" altLang="zh-CN" dirty="0" smtClean="0"/>
          </a:p>
          <a:p>
            <a:pPr lvl="1"/>
            <a:r>
              <a:rPr lang="zh-CN" altLang="zh-CN" dirty="0"/>
              <a:t>用例图中是普通用户角色的继承。提供科技文献。拥有自己的门户网站</a:t>
            </a:r>
            <a:endParaRPr lang="en-US" altLang="zh-CN" dirty="0" smtClean="0"/>
          </a:p>
          <a:p>
            <a:r>
              <a:rPr lang="zh-CN" altLang="zh-CN" dirty="0"/>
              <a:t>平台</a:t>
            </a:r>
            <a:r>
              <a:rPr lang="zh-CN" altLang="zh-CN" dirty="0" smtClean="0"/>
              <a:t>管理员</a:t>
            </a:r>
            <a:endParaRPr lang="en-US" altLang="zh-CN" dirty="0" smtClean="0"/>
          </a:p>
          <a:p>
            <a:pPr lvl="1"/>
            <a:r>
              <a:rPr lang="zh-CN" altLang="zh-CN" dirty="0"/>
              <a:t>用例图中继承未登录用户角色。审核用户和资源的合法性，维持平台正常秩序，接收用户反馈，维护网站数据库，保证网站正常运行等。</a:t>
            </a:r>
            <a:endParaRPr lang="en-US" altLang="zh-CN" dirty="0" smtClean="0"/>
          </a:p>
          <a:p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zh-CN" dirty="0"/>
              <a:t>定时执行指定操作，例如：爬取资源数据，更新统计数据，包括趋势走向、热点聚焦、最热资源等信息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9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用例图设计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91961"/>
            <a:ext cx="10325497" cy="51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375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A03 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27" y="2060463"/>
            <a:ext cx="7206008" cy="42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56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484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B01 </a:t>
            </a:r>
            <a:r>
              <a:rPr lang="zh-CN" altLang="en-US" dirty="0" smtClean="0"/>
              <a:t>修改个人信息</a:t>
            </a:r>
            <a:endParaRPr lang="zh-CN" altLang="en-US" dirty="0"/>
          </a:p>
        </p:txBody>
      </p:sp>
      <p:pic>
        <p:nvPicPr>
          <p:cNvPr id="2050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0" y="1930399"/>
            <a:ext cx="7362130" cy="438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45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4241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B02 </a:t>
            </a:r>
            <a:r>
              <a:rPr lang="zh-CN" altLang="en-US" dirty="0" smtClean="0"/>
              <a:t>管理 收藏</a:t>
            </a:r>
            <a:endParaRPr lang="zh-CN" altLang="en-US" dirty="0"/>
          </a:p>
        </p:txBody>
      </p:sp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30399"/>
            <a:ext cx="8597656" cy="421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B03 </a:t>
            </a:r>
            <a:r>
              <a:rPr lang="zh-CN" altLang="en-US" dirty="0" smtClean="0"/>
              <a:t>申请专家认证</a:t>
            </a:r>
            <a:endParaRPr lang="zh-CN" altLang="en-US" dirty="0"/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7" y="2110270"/>
            <a:ext cx="8566244" cy="397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B04 </a:t>
            </a:r>
            <a:r>
              <a:rPr lang="zh-CN" altLang="en-US" dirty="0" smtClean="0"/>
              <a:t>评论</a:t>
            </a:r>
            <a:endParaRPr lang="zh-CN" altLang="en-US" dirty="0"/>
          </a:p>
        </p:txBody>
      </p:sp>
      <p:pic>
        <p:nvPicPr>
          <p:cNvPr id="512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93" y="2128333"/>
            <a:ext cx="8572738" cy="420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0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部分主要用例流程图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3997"/>
            <a:ext cx="8596668" cy="3880773"/>
          </a:xfrm>
        </p:spPr>
        <p:txBody>
          <a:bodyPr/>
          <a:lstStyle/>
          <a:p>
            <a:r>
              <a:rPr lang="en-US" altLang="zh-CN" dirty="0" smtClean="0"/>
              <a:t>B06 </a:t>
            </a:r>
            <a:r>
              <a:rPr lang="zh-CN" altLang="en-US" dirty="0" smtClean="0"/>
              <a:t>管理订阅</a:t>
            </a:r>
            <a:endParaRPr lang="zh-CN" altLang="en-US" dirty="0"/>
          </a:p>
        </p:txBody>
      </p:sp>
      <p:pic>
        <p:nvPicPr>
          <p:cNvPr id="614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2" y="2126745"/>
            <a:ext cx="8522952" cy="419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1198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243</Words>
  <Application>Microsoft Office PowerPoint</Application>
  <PresentationFormat>宽屏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用户需求建模</vt:lpstr>
      <vt:lpstr>平台参与者说明</vt:lpstr>
      <vt:lpstr>用例图设计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部分主要用例流程图</vt:lpstr>
      <vt:lpstr>非功能性需求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用户需求</dc:title>
  <dc:creator>闫 坤</dc:creator>
  <cp:lastModifiedBy>闫 坤</cp:lastModifiedBy>
  <cp:revision>5</cp:revision>
  <dcterms:created xsi:type="dcterms:W3CDTF">2019-03-17T12:15:20Z</dcterms:created>
  <dcterms:modified xsi:type="dcterms:W3CDTF">2019-03-17T13:00:01Z</dcterms:modified>
</cp:coreProperties>
</file>