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5" r:id="rId4"/>
    <p:sldId id="258" r:id="rId5"/>
    <p:sldId id="259" r:id="rId6"/>
    <p:sldId id="260" r:id="rId7"/>
    <p:sldId id="261" r:id="rId8"/>
    <p:sldId id="262" r:id="rId9"/>
    <p:sldId id="264"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13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FBD7F-0918-47EC-A41D-D831FBD698FA}"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428272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FBD7F-0918-47EC-A41D-D831FBD698FA}"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206512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FBD7F-0918-47EC-A41D-D831FBD698FA}"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17527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FBD7F-0918-47EC-A41D-D831FBD698FA}"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313472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FBD7F-0918-47EC-A41D-D831FBD698FA}"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272633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FBD7F-0918-47EC-A41D-D831FBD698FA}"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290152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FBD7F-0918-47EC-A41D-D831FBD698FA}" type="datetimeFigureOut">
              <a:rPr lang="en-GB" smtClean="0"/>
              <a:t>17/05/2020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351373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FBD7F-0918-47EC-A41D-D831FBD698FA}" type="datetimeFigureOut">
              <a:rPr lang="en-GB" smtClean="0"/>
              <a:t>17/05/2020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8029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FBD7F-0918-47EC-A41D-D831FBD698FA}" type="datetimeFigureOut">
              <a:rPr lang="en-GB" smtClean="0"/>
              <a:t>17/05/2020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398888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FBD7F-0918-47EC-A41D-D831FBD698FA}"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5640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FBD7F-0918-47EC-A41D-D831FBD698FA}"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1081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FBD7F-0918-47EC-A41D-D831FBD698FA}" type="datetimeFigureOut">
              <a:rPr lang="en-GB" smtClean="0"/>
              <a:t>17/05/2020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9FDA5-47F2-46E2-A8AE-327D401BF96C}" type="slidenum">
              <a:rPr lang="en-GB" smtClean="0"/>
              <a:t>‹#›</a:t>
            </a:fld>
            <a:endParaRPr lang="en-GB"/>
          </a:p>
        </p:txBody>
      </p:sp>
    </p:spTree>
    <p:extLst>
      <p:ext uri="{BB962C8B-B14F-4D97-AF65-F5344CB8AC3E}">
        <p14:creationId xmlns:p14="http://schemas.microsoft.com/office/powerpoint/2010/main" val="17753895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770C-C791-4B17-9660-B8BE058816E8}"/>
              </a:ext>
            </a:extLst>
          </p:cNvPr>
          <p:cNvSpPr>
            <a:spLocks noGrp="1"/>
          </p:cNvSpPr>
          <p:nvPr>
            <p:ph type="ctrTitle"/>
          </p:nvPr>
        </p:nvSpPr>
        <p:spPr/>
        <p:txBody>
          <a:bodyPr/>
          <a:lstStyle/>
          <a:p>
            <a:r>
              <a:rPr lang="en-GB" dirty="0"/>
              <a:t>Proof Of Concept</a:t>
            </a:r>
          </a:p>
        </p:txBody>
      </p:sp>
      <p:sp>
        <p:nvSpPr>
          <p:cNvPr id="3" name="Subtitle 2">
            <a:extLst>
              <a:ext uri="{FF2B5EF4-FFF2-40B4-BE49-F238E27FC236}">
                <a16:creationId xmlns:a16="http://schemas.microsoft.com/office/drawing/2014/main" id="{A8A0BFEE-41FE-4465-A0D6-E833E8C1B2A7}"/>
              </a:ext>
            </a:extLst>
          </p:cNvPr>
          <p:cNvSpPr>
            <a:spLocks noGrp="1"/>
          </p:cNvSpPr>
          <p:nvPr>
            <p:ph type="subTitle" idx="1"/>
          </p:nvPr>
        </p:nvSpPr>
        <p:spPr/>
        <p:txBody>
          <a:bodyPr/>
          <a:lstStyle/>
          <a:p>
            <a:r>
              <a:rPr lang="en-GB" dirty="0"/>
              <a:t>Employee Attrition Problem</a:t>
            </a:r>
            <a:br>
              <a:rPr lang="en-GB" dirty="0"/>
            </a:br>
            <a:br>
              <a:rPr lang="en-GB" dirty="0"/>
            </a:br>
            <a:endParaRPr lang="en-GB" dirty="0"/>
          </a:p>
        </p:txBody>
      </p:sp>
    </p:spTree>
    <p:extLst>
      <p:ext uri="{BB962C8B-B14F-4D97-AF65-F5344CB8AC3E}">
        <p14:creationId xmlns:p14="http://schemas.microsoft.com/office/powerpoint/2010/main" val="47013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CCA0-2043-49BC-A9F5-732C27A4AB7A}"/>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98C28C3A-7154-4E37-A9D1-5342E16B56DC}"/>
              </a:ext>
            </a:extLst>
          </p:cNvPr>
          <p:cNvSpPr>
            <a:spLocks noGrp="1"/>
          </p:cNvSpPr>
          <p:nvPr>
            <p:ph idx="1"/>
          </p:nvPr>
        </p:nvSpPr>
        <p:spPr/>
        <p:txBody>
          <a:bodyPr>
            <a:normAutofit fontScale="92500" lnSpcReduction="10000"/>
          </a:bodyPr>
          <a:lstStyle/>
          <a:p>
            <a:r>
              <a:rPr lang="en-GB" dirty="0"/>
              <a:t>With everything done, we can make safe conclusions that Employee attrition  is a problem that can be solve using the data science approach. </a:t>
            </a:r>
          </a:p>
          <a:p>
            <a:r>
              <a:rPr lang="en-GB" dirty="0"/>
              <a:t>Various machine learning models can be applied to the problem with the data in hand to achieve almost accurate results. </a:t>
            </a:r>
          </a:p>
          <a:p>
            <a:r>
              <a:rPr lang="en-GB" dirty="0"/>
              <a:t>However, Employee attrition is a Human resource problem and as much as its outcome can be predicted with machine learning, human interaction is very necessary to find out if employees are comfortable at their workplace and if they have any personal problems.</a:t>
            </a:r>
          </a:p>
        </p:txBody>
      </p:sp>
    </p:spTree>
    <p:extLst>
      <p:ext uri="{BB962C8B-B14F-4D97-AF65-F5344CB8AC3E}">
        <p14:creationId xmlns:p14="http://schemas.microsoft.com/office/powerpoint/2010/main" val="264103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743B-109B-47B6-9A98-0D796949DF4F}"/>
              </a:ext>
            </a:extLst>
          </p:cNvPr>
          <p:cNvSpPr>
            <a:spLocks noGrp="1"/>
          </p:cNvSpPr>
          <p:nvPr>
            <p:ph type="title"/>
          </p:nvPr>
        </p:nvSpPr>
        <p:spPr/>
        <p:txBody>
          <a:bodyPr/>
          <a:lstStyle/>
          <a:p>
            <a:r>
              <a:rPr lang="en-GB" dirty="0"/>
              <a:t>Understanding the Problem</a:t>
            </a:r>
          </a:p>
        </p:txBody>
      </p:sp>
      <p:sp>
        <p:nvSpPr>
          <p:cNvPr id="3" name="Content Placeholder 2">
            <a:extLst>
              <a:ext uri="{FF2B5EF4-FFF2-40B4-BE49-F238E27FC236}">
                <a16:creationId xmlns:a16="http://schemas.microsoft.com/office/drawing/2014/main" id="{9486F4F0-0F13-41DE-ACD0-1065B4377EDF}"/>
              </a:ext>
            </a:extLst>
          </p:cNvPr>
          <p:cNvSpPr>
            <a:spLocks noGrp="1"/>
          </p:cNvSpPr>
          <p:nvPr>
            <p:ph idx="1"/>
          </p:nvPr>
        </p:nvSpPr>
        <p:spPr/>
        <p:txBody>
          <a:bodyPr/>
          <a:lstStyle/>
          <a:p>
            <a:r>
              <a:rPr lang="en-GB" dirty="0"/>
              <a:t>The first step is to understand the problem. This is best done by religiously reading the problem statement. From there, I can infer that the problem really is to try and predict which types of employees are more or less likely to leave a company. I can make this prediction by analysing the dataset we have, hence, visualising the data to a more understandable format for use and creating a series of machine learning models to see which one accurately predicts the attrition of employees in the company.</a:t>
            </a:r>
          </a:p>
        </p:txBody>
      </p:sp>
    </p:spTree>
    <p:extLst>
      <p:ext uri="{BB962C8B-B14F-4D97-AF65-F5344CB8AC3E}">
        <p14:creationId xmlns:p14="http://schemas.microsoft.com/office/powerpoint/2010/main" val="323338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C3F-BAF6-44C9-92C2-67EB8345D540}"/>
              </a:ext>
            </a:extLst>
          </p:cNvPr>
          <p:cNvSpPr>
            <a:spLocks noGrp="1"/>
          </p:cNvSpPr>
          <p:nvPr>
            <p:ph type="title"/>
          </p:nvPr>
        </p:nvSpPr>
        <p:spPr/>
        <p:txBody>
          <a:bodyPr/>
          <a:lstStyle/>
          <a:p>
            <a:r>
              <a:rPr lang="en-GB" dirty="0"/>
              <a:t>Initial Thoughts</a:t>
            </a:r>
          </a:p>
        </p:txBody>
      </p:sp>
      <p:sp>
        <p:nvSpPr>
          <p:cNvPr id="3" name="Content Placeholder 2">
            <a:extLst>
              <a:ext uri="{FF2B5EF4-FFF2-40B4-BE49-F238E27FC236}">
                <a16:creationId xmlns:a16="http://schemas.microsoft.com/office/drawing/2014/main" id="{3BC71FD0-9A5B-4756-92EC-72CB1D30BC6A}"/>
              </a:ext>
            </a:extLst>
          </p:cNvPr>
          <p:cNvSpPr>
            <a:spLocks noGrp="1"/>
          </p:cNvSpPr>
          <p:nvPr>
            <p:ph idx="1"/>
          </p:nvPr>
        </p:nvSpPr>
        <p:spPr/>
        <p:txBody>
          <a:bodyPr/>
          <a:lstStyle/>
          <a:p>
            <a:r>
              <a:rPr lang="en-GB" dirty="0"/>
              <a:t>Since data was kept on the ex-employees, Is can compare that data to the data kept on the current employees and find out what factors influenced attrition with ex-employees. </a:t>
            </a:r>
          </a:p>
          <a:p>
            <a:r>
              <a:rPr lang="en-GB" dirty="0"/>
              <a:t>After finding those factors, I check to see if those factors are common in the current employees too. </a:t>
            </a:r>
          </a:p>
          <a:p>
            <a:r>
              <a:rPr lang="en-GB" dirty="0"/>
              <a:t>If there are attrition influencing factors common to both ex-employees and current employees, I can tell the those current employees are likely to leave the company.</a:t>
            </a:r>
          </a:p>
        </p:txBody>
      </p:sp>
    </p:spTree>
    <p:extLst>
      <p:ext uri="{BB962C8B-B14F-4D97-AF65-F5344CB8AC3E}">
        <p14:creationId xmlns:p14="http://schemas.microsoft.com/office/powerpoint/2010/main" val="226506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A107-F0CA-4C06-93E5-6C8C93F4E101}"/>
              </a:ext>
            </a:extLst>
          </p:cNvPr>
          <p:cNvSpPr>
            <a:spLocks noGrp="1"/>
          </p:cNvSpPr>
          <p:nvPr>
            <p:ph type="title"/>
          </p:nvPr>
        </p:nvSpPr>
        <p:spPr/>
        <p:txBody>
          <a:bodyPr/>
          <a:lstStyle/>
          <a:p>
            <a:r>
              <a:rPr lang="en-GB" dirty="0"/>
              <a:t>Preparing the data</a:t>
            </a:r>
          </a:p>
        </p:txBody>
      </p:sp>
      <p:sp>
        <p:nvSpPr>
          <p:cNvPr id="3" name="Content Placeholder 2">
            <a:extLst>
              <a:ext uri="{FF2B5EF4-FFF2-40B4-BE49-F238E27FC236}">
                <a16:creationId xmlns:a16="http://schemas.microsoft.com/office/drawing/2014/main" id="{804BE682-FB1F-4129-AA37-17F8EC9D5D5A}"/>
              </a:ext>
            </a:extLst>
          </p:cNvPr>
          <p:cNvSpPr>
            <a:spLocks noGrp="1"/>
          </p:cNvSpPr>
          <p:nvPr>
            <p:ph idx="1"/>
          </p:nvPr>
        </p:nvSpPr>
        <p:spPr/>
        <p:txBody>
          <a:bodyPr/>
          <a:lstStyle/>
          <a:p>
            <a:r>
              <a:rPr lang="en-GB" dirty="0"/>
              <a:t>In this step, I will set up our programming environment and load in the dataset into our code. </a:t>
            </a:r>
          </a:p>
          <a:p>
            <a:r>
              <a:rPr lang="en-GB" dirty="0"/>
              <a:t>I will then print the heads of the data and check if it is in a the format we want. </a:t>
            </a:r>
          </a:p>
          <a:p>
            <a:r>
              <a:rPr lang="en-GB" dirty="0"/>
              <a:t>I then clean the data to get rid of unwanted columns and assign the various sheets I need to variables for easy and fast accessibility.</a:t>
            </a:r>
          </a:p>
        </p:txBody>
      </p:sp>
    </p:spTree>
    <p:extLst>
      <p:ext uri="{BB962C8B-B14F-4D97-AF65-F5344CB8AC3E}">
        <p14:creationId xmlns:p14="http://schemas.microsoft.com/office/powerpoint/2010/main" val="23926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03F3-D9D1-4560-9D79-797E6B429896}"/>
              </a:ext>
            </a:extLst>
          </p:cNvPr>
          <p:cNvSpPr>
            <a:spLocks noGrp="1"/>
          </p:cNvSpPr>
          <p:nvPr>
            <p:ph type="title"/>
          </p:nvPr>
        </p:nvSpPr>
        <p:spPr/>
        <p:txBody>
          <a:bodyPr/>
          <a:lstStyle/>
          <a:p>
            <a:r>
              <a:rPr lang="en-GB" dirty="0"/>
              <a:t>Exploratory Data Analyses</a:t>
            </a:r>
          </a:p>
        </p:txBody>
      </p:sp>
      <p:sp>
        <p:nvSpPr>
          <p:cNvPr id="3" name="Content Placeholder 2">
            <a:extLst>
              <a:ext uri="{FF2B5EF4-FFF2-40B4-BE49-F238E27FC236}">
                <a16:creationId xmlns:a16="http://schemas.microsoft.com/office/drawing/2014/main" id="{317BA2DA-1E5F-4EF3-81B6-9308F895D1B3}"/>
              </a:ext>
            </a:extLst>
          </p:cNvPr>
          <p:cNvSpPr>
            <a:spLocks noGrp="1"/>
          </p:cNvSpPr>
          <p:nvPr>
            <p:ph idx="1"/>
          </p:nvPr>
        </p:nvSpPr>
        <p:spPr/>
        <p:txBody>
          <a:bodyPr>
            <a:normAutofit fontScale="85000" lnSpcReduction="20000"/>
          </a:bodyPr>
          <a:lstStyle/>
          <a:p>
            <a:r>
              <a:rPr lang="en-GB" dirty="0"/>
              <a:t>In this step, I seek to gain in-depth knowledge of the data by performing exploratory data analyses on the data. </a:t>
            </a:r>
          </a:p>
          <a:p>
            <a:r>
              <a:rPr lang="en-GB" dirty="0"/>
              <a:t>I try to understand the dataset as a whole so I concatenate both sheets and visualize certain columns to widely understand the data.</a:t>
            </a:r>
          </a:p>
          <a:p>
            <a:r>
              <a:rPr lang="en-GB" dirty="0"/>
              <a:t>I also make a correlation matrix to find out how both data sheets correlate with each other and draw conclusions on what columns I can further investigate. The correlation matrix is simply done by making a seaborn pair plot of our concatenated dataset.</a:t>
            </a:r>
          </a:p>
          <a:p>
            <a:r>
              <a:rPr lang="en-GB" dirty="0"/>
              <a:t>I finally make some inferences from our  EDAs and move to the next step.</a:t>
            </a:r>
          </a:p>
          <a:p>
            <a:pPr marL="0" indent="0">
              <a:buNone/>
            </a:pPr>
            <a:r>
              <a:rPr lang="en-GB" dirty="0"/>
              <a:t> </a:t>
            </a:r>
          </a:p>
        </p:txBody>
      </p:sp>
    </p:spTree>
    <p:extLst>
      <p:ext uri="{BB962C8B-B14F-4D97-AF65-F5344CB8AC3E}">
        <p14:creationId xmlns:p14="http://schemas.microsoft.com/office/powerpoint/2010/main" val="130566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238A-35EE-470D-8C24-637537C33B94}"/>
              </a:ext>
            </a:extLst>
          </p:cNvPr>
          <p:cNvSpPr>
            <a:spLocks noGrp="1"/>
          </p:cNvSpPr>
          <p:nvPr>
            <p:ph type="title"/>
          </p:nvPr>
        </p:nvSpPr>
        <p:spPr/>
        <p:txBody>
          <a:bodyPr/>
          <a:lstStyle/>
          <a:p>
            <a:r>
              <a:rPr lang="en-GB" dirty="0"/>
              <a:t>Construction of Predictive models</a:t>
            </a:r>
          </a:p>
        </p:txBody>
      </p:sp>
      <p:sp>
        <p:nvSpPr>
          <p:cNvPr id="3" name="Content Placeholder 2">
            <a:extLst>
              <a:ext uri="{FF2B5EF4-FFF2-40B4-BE49-F238E27FC236}">
                <a16:creationId xmlns:a16="http://schemas.microsoft.com/office/drawing/2014/main" id="{A6F73FD1-5D51-494E-A232-9595E6663045}"/>
              </a:ext>
            </a:extLst>
          </p:cNvPr>
          <p:cNvSpPr>
            <a:spLocks noGrp="1"/>
          </p:cNvSpPr>
          <p:nvPr>
            <p:ph idx="1"/>
          </p:nvPr>
        </p:nvSpPr>
        <p:spPr/>
        <p:txBody>
          <a:bodyPr/>
          <a:lstStyle/>
          <a:p>
            <a:r>
              <a:rPr lang="en-GB" dirty="0"/>
              <a:t>In this step, I will build a series of predictive models using different algorithms such as logistic regression, Support Vector Machine(SVM) and Decision tree algorithm. </a:t>
            </a:r>
          </a:p>
          <a:p>
            <a:r>
              <a:rPr lang="en-GB" dirty="0"/>
              <a:t>After constructing these models, I calculate the accuracy score of each of them and find out which of them are good at predicting the outcome of the problem</a:t>
            </a:r>
          </a:p>
          <a:p>
            <a:pPr marL="0" indent="0">
              <a:buNone/>
            </a:pPr>
            <a:r>
              <a:rPr lang="en-GB" dirty="0"/>
              <a:t> </a:t>
            </a:r>
          </a:p>
        </p:txBody>
      </p:sp>
    </p:spTree>
    <p:extLst>
      <p:ext uri="{BB962C8B-B14F-4D97-AF65-F5344CB8AC3E}">
        <p14:creationId xmlns:p14="http://schemas.microsoft.com/office/powerpoint/2010/main" val="184244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48B7-869C-4C07-BAB5-FD1CCF4BB4BA}"/>
              </a:ext>
            </a:extLst>
          </p:cNvPr>
          <p:cNvSpPr>
            <a:spLocks noGrp="1"/>
          </p:cNvSpPr>
          <p:nvPr>
            <p:ph type="title"/>
          </p:nvPr>
        </p:nvSpPr>
        <p:spPr/>
        <p:txBody>
          <a:bodyPr/>
          <a:lstStyle/>
          <a:p>
            <a:r>
              <a:rPr lang="en-GB" dirty="0"/>
              <a:t>Make Inferences from the data and Predictions</a:t>
            </a:r>
          </a:p>
        </p:txBody>
      </p:sp>
      <p:sp>
        <p:nvSpPr>
          <p:cNvPr id="3" name="Content Placeholder 2">
            <a:extLst>
              <a:ext uri="{FF2B5EF4-FFF2-40B4-BE49-F238E27FC236}">
                <a16:creationId xmlns:a16="http://schemas.microsoft.com/office/drawing/2014/main" id="{24EC0C15-E1E8-4EB6-8571-BB8877C45BF8}"/>
              </a:ext>
            </a:extLst>
          </p:cNvPr>
          <p:cNvSpPr>
            <a:spLocks noGrp="1"/>
          </p:cNvSpPr>
          <p:nvPr>
            <p:ph idx="1"/>
          </p:nvPr>
        </p:nvSpPr>
        <p:spPr/>
        <p:txBody>
          <a:bodyPr>
            <a:normAutofit lnSpcReduction="10000"/>
          </a:bodyPr>
          <a:lstStyle/>
          <a:p>
            <a:r>
              <a:rPr lang="en-GB" dirty="0"/>
              <a:t>Here, I make inferences backed by the analyses of the data and the results of the predictive models.</a:t>
            </a:r>
          </a:p>
          <a:p>
            <a:r>
              <a:rPr lang="en-GB" dirty="0"/>
              <a:t>I look out for factors that influenced attrition in the ex-employees and see if they are present in the current employees. If they are, its increases the likeliness of attrition in the current employees too and if they aren’t, it reduces the likeliness of attrition. </a:t>
            </a:r>
          </a:p>
          <a:p>
            <a:r>
              <a:rPr lang="en-GB" dirty="0"/>
              <a:t>I seek to find relations between the factors that influenced attrition and see if its influence is dependent on it being high or low.</a:t>
            </a:r>
          </a:p>
        </p:txBody>
      </p:sp>
    </p:spTree>
    <p:extLst>
      <p:ext uri="{BB962C8B-B14F-4D97-AF65-F5344CB8AC3E}">
        <p14:creationId xmlns:p14="http://schemas.microsoft.com/office/powerpoint/2010/main" val="144273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4010-A094-4309-97FB-B38435004B88}"/>
              </a:ext>
            </a:extLst>
          </p:cNvPr>
          <p:cNvSpPr>
            <a:spLocks noGrp="1"/>
          </p:cNvSpPr>
          <p:nvPr>
            <p:ph type="title"/>
          </p:nvPr>
        </p:nvSpPr>
        <p:spPr/>
        <p:txBody>
          <a:bodyPr/>
          <a:lstStyle/>
          <a:p>
            <a:r>
              <a:rPr lang="en-GB" dirty="0"/>
              <a:t>Tagging Employees with risk score</a:t>
            </a:r>
          </a:p>
        </p:txBody>
      </p:sp>
      <p:sp>
        <p:nvSpPr>
          <p:cNvPr id="3" name="Content Placeholder 2">
            <a:extLst>
              <a:ext uri="{FF2B5EF4-FFF2-40B4-BE49-F238E27FC236}">
                <a16:creationId xmlns:a16="http://schemas.microsoft.com/office/drawing/2014/main" id="{560F6085-A744-42E0-A7C1-2206D27AADF5}"/>
              </a:ext>
            </a:extLst>
          </p:cNvPr>
          <p:cNvSpPr>
            <a:spLocks noGrp="1"/>
          </p:cNvSpPr>
          <p:nvPr>
            <p:ph idx="1"/>
          </p:nvPr>
        </p:nvSpPr>
        <p:spPr/>
        <p:txBody>
          <a:bodyPr/>
          <a:lstStyle/>
          <a:p>
            <a:r>
              <a:rPr lang="en-GB" dirty="0"/>
              <a:t>From the inferences of the data, I can tag every current employee with a risk score which will stand for how likely the employee is to leave or stay with the company. </a:t>
            </a:r>
          </a:p>
          <a:p>
            <a:r>
              <a:rPr lang="en-GB" dirty="0"/>
              <a:t>Hence, for employees with high risk scores, the are very likely to leave the company and for employees with low risk scores are less likely to leave the company.</a:t>
            </a:r>
            <a:br>
              <a:rPr lang="en-GB" dirty="0"/>
            </a:br>
            <a:br>
              <a:rPr lang="en-GB" dirty="0"/>
            </a:br>
            <a:endParaRPr lang="en-GB" dirty="0"/>
          </a:p>
        </p:txBody>
      </p:sp>
    </p:spTree>
    <p:extLst>
      <p:ext uri="{BB962C8B-B14F-4D97-AF65-F5344CB8AC3E}">
        <p14:creationId xmlns:p14="http://schemas.microsoft.com/office/powerpoint/2010/main" val="308190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D98F-A5CC-404D-B855-D5978A2A7B77}"/>
              </a:ext>
            </a:extLst>
          </p:cNvPr>
          <p:cNvSpPr>
            <a:spLocks noGrp="1"/>
          </p:cNvSpPr>
          <p:nvPr>
            <p:ph type="title"/>
          </p:nvPr>
        </p:nvSpPr>
        <p:spPr/>
        <p:txBody>
          <a:bodyPr/>
          <a:lstStyle/>
          <a:p>
            <a:r>
              <a:rPr lang="en-GB" dirty="0"/>
              <a:t>Deployment</a:t>
            </a:r>
          </a:p>
        </p:txBody>
      </p:sp>
      <p:sp>
        <p:nvSpPr>
          <p:cNvPr id="3" name="Content Placeholder 2">
            <a:extLst>
              <a:ext uri="{FF2B5EF4-FFF2-40B4-BE49-F238E27FC236}">
                <a16:creationId xmlns:a16="http://schemas.microsoft.com/office/drawing/2014/main" id="{9C6DD736-8160-4715-A1CF-D2815B0F6B00}"/>
              </a:ext>
            </a:extLst>
          </p:cNvPr>
          <p:cNvSpPr>
            <a:spLocks noGrp="1"/>
          </p:cNvSpPr>
          <p:nvPr>
            <p:ph idx="1"/>
          </p:nvPr>
        </p:nvSpPr>
        <p:spPr/>
        <p:txBody>
          <a:bodyPr/>
          <a:lstStyle/>
          <a:p>
            <a:r>
              <a:rPr lang="en-GB" dirty="0"/>
              <a:t>After completing all predictive models, I can find the most accurate model and prepare it for deployment on a web or cloud server so as to make the algorithm accessible for anyone who want to be able the use the model without necessarily having to access it from the code base. </a:t>
            </a:r>
          </a:p>
          <a:p>
            <a:r>
              <a:rPr lang="en-GB" dirty="0"/>
              <a:t>Deployment also makes it possible to present the outcome of the model people who are not programming oriented.</a:t>
            </a:r>
          </a:p>
        </p:txBody>
      </p:sp>
    </p:spTree>
    <p:extLst>
      <p:ext uri="{BB962C8B-B14F-4D97-AF65-F5344CB8AC3E}">
        <p14:creationId xmlns:p14="http://schemas.microsoft.com/office/powerpoint/2010/main" val="3983029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291</TotalTime>
  <Words>771</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Office Theme</vt:lpstr>
      <vt:lpstr>Proof Of Concept</vt:lpstr>
      <vt:lpstr>Understanding the Problem</vt:lpstr>
      <vt:lpstr>Initial Thoughts</vt:lpstr>
      <vt:lpstr>Preparing the data</vt:lpstr>
      <vt:lpstr>Exploratory Data Analyses</vt:lpstr>
      <vt:lpstr>Construction of Predictive models</vt:lpstr>
      <vt:lpstr>Make Inferences from the data and Predictions</vt:lpstr>
      <vt:lpstr>Tagging Employees with risk score</vt:lpstr>
      <vt:lpstr>Deployment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Concept</dc:title>
  <dc:creator>Jerry Buaba</dc:creator>
  <cp:lastModifiedBy>Jerry Buaba</cp:lastModifiedBy>
  <cp:revision>17</cp:revision>
  <dcterms:created xsi:type="dcterms:W3CDTF">2020-05-16T11:39:03Z</dcterms:created>
  <dcterms:modified xsi:type="dcterms:W3CDTF">2020-05-17T04:31:12Z</dcterms:modified>
</cp:coreProperties>
</file>