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561D-23AC-4A4E-9DB7-16C6DA0B953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1C0-52A9-47E5-8DBA-86629DB7D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97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561D-23AC-4A4E-9DB7-16C6DA0B953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1C0-52A9-47E5-8DBA-86629DB7D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90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561D-23AC-4A4E-9DB7-16C6DA0B953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1C0-52A9-47E5-8DBA-86629DB7D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21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561D-23AC-4A4E-9DB7-16C6DA0B953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1C0-52A9-47E5-8DBA-86629DB7D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7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561D-23AC-4A4E-9DB7-16C6DA0B953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1C0-52A9-47E5-8DBA-86629DB7D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7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561D-23AC-4A4E-9DB7-16C6DA0B953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1C0-52A9-47E5-8DBA-86629DB7D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47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561D-23AC-4A4E-9DB7-16C6DA0B953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1C0-52A9-47E5-8DBA-86629DB7D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52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561D-23AC-4A4E-9DB7-16C6DA0B953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1C0-52A9-47E5-8DBA-86629DB7D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11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561D-23AC-4A4E-9DB7-16C6DA0B953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1C0-52A9-47E5-8DBA-86629DB7D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63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561D-23AC-4A4E-9DB7-16C6DA0B953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1C0-52A9-47E5-8DBA-86629DB7D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59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561D-23AC-4A4E-9DB7-16C6DA0B953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1C0-52A9-47E5-8DBA-86629DB7D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51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9561D-23AC-4A4E-9DB7-16C6DA0B953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51C0-52A9-47E5-8DBA-86629DB7D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7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8473" y="406400"/>
            <a:ext cx="1856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Collection(I)(1.2v)</a:t>
            </a:r>
            <a:endParaRPr lang="en-IN" dirty="0"/>
          </a:p>
        </p:txBody>
      </p:sp>
      <p:cxnSp>
        <p:nvCxnSpPr>
          <p:cNvPr id="6" name="Straight Connector 5"/>
          <p:cNvCxnSpPr>
            <a:stCxn id="4" idx="2"/>
            <a:endCxn id="13" idx="0"/>
          </p:cNvCxnSpPr>
          <p:nvPr/>
        </p:nvCxnSpPr>
        <p:spPr>
          <a:xfrm flipH="1">
            <a:off x="1687942" y="942109"/>
            <a:ext cx="1798786" cy="1505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43" idx="0"/>
          </p:cNvCxnSpPr>
          <p:nvPr/>
        </p:nvCxnSpPr>
        <p:spPr>
          <a:xfrm>
            <a:off x="3486728" y="942109"/>
            <a:ext cx="2654298" cy="148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05261" y="3805381"/>
            <a:ext cx="1454728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Linked List(1.2)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221671" y="3805382"/>
            <a:ext cx="1170708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Array List(1.2)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59687" y="2447636"/>
            <a:ext cx="1856509" cy="46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List(I)(1.2)</a:t>
            </a:r>
            <a:endParaRPr lang="en-IN" dirty="0"/>
          </a:p>
        </p:txBody>
      </p:sp>
      <p:cxnSp>
        <p:nvCxnSpPr>
          <p:cNvPr id="15" name="Straight Connector 14"/>
          <p:cNvCxnSpPr>
            <a:stCxn id="13" idx="2"/>
          </p:cNvCxnSpPr>
          <p:nvPr/>
        </p:nvCxnSpPr>
        <p:spPr>
          <a:xfrm flipH="1">
            <a:off x="840511" y="2916379"/>
            <a:ext cx="847431" cy="889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00841" y="3805382"/>
            <a:ext cx="1368138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Vector(1.0)</a:t>
            </a:r>
          </a:p>
          <a:p>
            <a:pPr algn="ctr"/>
            <a:r>
              <a:rPr lang="en-IN" dirty="0" smtClean="0"/>
              <a:t>(Legacy Classes)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3300841" y="5007846"/>
            <a:ext cx="1140694" cy="115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Stack(1.0)</a:t>
            </a:r>
          </a:p>
          <a:p>
            <a:pPr algn="ctr"/>
            <a:r>
              <a:rPr lang="en-IN" dirty="0" smtClean="0"/>
              <a:t>(Legacy Classes)</a:t>
            </a:r>
          </a:p>
        </p:txBody>
      </p:sp>
      <p:cxnSp>
        <p:nvCxnSpPr>
          <p:cNvPr id="21" name="Straight Connector 20"/>
          <p:cNvCxnSpPr>
            <a:stCxn id="13" idx="2"/>
            <a:endCxn id="11" idx="0"/>
          </p:cNvCxnSpPr>
          <p:nvPr/>
        </p:nvCxnSpPr>
        <p:spPr>
          <a:xfrm>
            <a:off x="1687942" y="2916379"/>
            <a:ext cx="744683" cy="88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2"/>
            <a:endCxn id="16" idx="0"/>
          </p:cNvCxnSpPr>
          <p:nvPr/>
        </p:nvCxnSpPr>
        <p:spPr>
          <a:xfrm>
            <a:off x="1687942" y="2916379"/>
            <a:ext cx="2296968" cy="889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2"/>
            <a:endCxn id="19" idx="0"/>
          </p:cNvCxnSpPr>
          <p:nvPr/>
        </p:nvCxnSpPr>
        <p:spPr>
          <a:xfrm flipH="1">
            <a:off x="3871188" y="4775200"/>
            <a:ext cx="113722" cy="23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212771" y="2426850"/>
            <a:ext cx="1856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Set(I)(1.2)</a:t>
            </a:r>
            <a:endParaRPr lang="en-IN" dirty="0"/>
          </a:p>
        </p:txBody>
      </p:sp>
      <p:cxnSp>
        <p:nvCxnSpPr>
          <p:cNvPr id="46" name="Straight Connector 45"/>
          <p:cNvCxnSpPr>
            <a:stCxn id="43" idx="2"/>
            <a:endCxn id="50" idx="0"/>
          </p:cNvCxnSpPr>
          <p:nvPr/>
        </p:nvCxnSpPr>
        <p:spPr>
          <a:xfrm>
            <a:off x="6141026" y="2962559"/>
            <a:ext cx="631536" cy="84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187208" y="3805381"/>
            <a:ext cx="1170708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Sorted Set(I)(1.2)</a:t>
            </a:r>
            <a:endParaRPr lang="en-IN" dirty="0"/>
          </a:p>
        </p:txBody>
      </p:sp>
      <p:cxnSp>
        <p:nvCxnSpPr>
          <p:cNvPr id="53" name="Straight Connector 52"/>
          <p:cNvCxnSpPr>
            <a:stCxn id="50" idx="2"/>
          </p:cNvCxnSpPr>
          <p:nvPr/>
        </p:nvCxnSpPr>
        <p:spPr>
          <a:xfrm>
            <a:off x="6772562" y="4341090"/>
            <a:ext cx="0" cy="495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280727" y="4698706"/>
            <a:ext cx="1145309" cy="511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Navigable Set(I)(1.6)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80727" y="5544692"/>
            <a:ext cx="1145309" cy="48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Tree Set(I)(1.2)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6750626" y="5229515"/>
            <a:ext cx="0" cy="495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654634" y="2380670"/>
            <a:ext cx="1856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Queue(I)(1.5)</a:t>
            </a:r>
            <a:endParaRPr lang="en-IN" dirty="0"/>
          </a:p>
        </p:txBody>
      </p:sp>
      <p:cxnSp>
        <p:nvCxnSpPr>
          <p:cNvPr id="60" name="Straight Connector 59"/>
          <p:cNvCxnSpPr>
            <a:stCxn id="4" idx="2"/>
            <a:endCxn id="58" idx="0"/>
          </p:cNvCxnSpPr>
          <p:nvPr/>
        </p:nvCxnSpPr>
        <p:spPr>
          <a:xfrm>
            <a:off x="3486728" y="942109"/>
            <a:ext cx="5096161" cy="143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618845" y="3763816"/>
            <a:ext cx="1286166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Priority Queue(1.5)</a:t>
            </a:r>
            <a:endParaRPr lang="en-IN" dirty="0"/>
          </a:p>
        </p:txBody>
      </p:sp>
      <p:sp>
        <p:nvSpPr>
          <p:cNvPr id="67" name="Rectangle 66"/>
          <p:cNvSpPr/>
          <p:nvPr/>
        </p:nvSpPr>
        <p:spPr>
          <a:xfrm>
            <a:off x="9132454" y="3763815"/>
            <a:ext cx="1286166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Blocking Queue(1.5)</a:t>
            </a:r>
            <a:endParaRPr lang="en-IN" dirty="0"/>
          </a:p>
        </p:txBody>
      </p:sp>
      <p:sp>
        <p:nvSpPr>
          <p:cNvPr id="68" name="Rectangle 67"/>
          <p:cNvSpPr/>
          <p:nvPr/>
        </p:nvSpPr>
        <p:spPr>
          <a:xfrm>
            <a:off x="9130144" y="4513111"/>
            <a:ext cx="1286166" cy="78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Priority Blocking Queue(1.5)</a:t>
            </a:r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9130144" y="5477164"/>
            <a:ext cx="1286166" cy="789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Linked Blocking Queue(1.5)</a:t>
            </a:r>
            <a:endParaRPr lang="en-IN" dirty="0"/>
          </a:p>
        </p:txBody>
      </p:sp>
      <p:cxnSp>
        <p:nvCxnSpPr>
          <p:cNvPr id="71" name="Straight Connector 70"/>
          <p:cNvCxnSpPr>
            <a:stCxn id="58" idx="2"/>
            <a:endCxn id="62" idx="0"/>
          </p:cNvCxnSpPr>
          <p:nvPr/>
        </p:nvCxnSpPr>
        <p:spPr>
          <a:xfrm flipH="1">
            <a:off x="8261928" y="2916379"/>
            <a:ext cx="320961" cy="847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67" idx="0"/>
          </p:cNvCxnSpPr>
          <p:nvPr/>
        </p:nvCxnSpPr>
        <p:spPr>
          <a:xfrm>
            <a:off x="8582889" y="2916379"/>
            <a:ext cx="1192648" cy="84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7" idx="2"/>
            <a:endCxn id="68" idx="0"/>
          </p:cNvCxnSpPr>
          <p:nvPr/>
        </p:nvCxnSpPr>
        <p:spPr>
          <a:xfrm flipH="1">
            <a:off x="9773227" y="4299524"/>
            <a:ext cx="2310" cy="21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8" idx="2"/>
            <a:endCxn id="69" idx="0"/>
          </p:cNvCxnSpPr>
          <p:nvPr/>
        </p:nvCxnSpPr>
        <p:spPr>
          <a:xfrm>
            <a:off x="9773227" y="5295322"/>
            <a:ext cx="0" cy="181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871603" y="3805381"/>
            <a:ext cx="1170708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Hash Set(1.2)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4889499" y="4513111"/>
            <a:ext cx="1170708" cy="862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Linked Hash Set(1.2)</a:t>
            </a:r>
            <a:endParaRPr lang="en-IN" dirty="0"/>
          </a:p>
        </p:txBody>
      </p:sp>
      <p:cxnSp>
        <p:nvCxnSpPr>
          <p:cNvPr id="32" name="Straight Connector 31"/>
          <p:cNvCxnSpPr>
            <a:stCxn id="43" idx="2"/>
            <a:endCxn id="48" idx="0"/>
          </p:cNvCxnSpPr>
          <p:nvPr/>
        </p:nvCxnSpPr>
        <p:spPr>
          <a:xfrm flipH="1">
            <a:off x="5456957" y="2962559"/>
            <a:ext cx="684069" cy="84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8" idx="2"/>
            <a:endCxn id="49" idx="0"/>
          </p:cNvCxnSpPr>
          <p:nvPr/>
        </p:nvCxnSpPr>
        <p:spPr>
          <a:xfrm>
            <a:off x="5456957" y="4341090"/>
            <a:ext cx="17896" cy="17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56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76437" y="362527"/>
            <a:ext cx="1856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Map(I)(1.2v)</a:t>
            </a:r>
            <a:endParaRPr lang="en-IN" dirty="0"/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>
            <a:off x="5204692" y="898236"/>
            <a:ext cx="761999" cy="131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79109" y="2230582"/>
            <a:ext cx="1856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Sorted Map(I)(1.2v)</a:t>
            </a:r>
            <a:endParaRPr lang="en-IN" dirty="0"/>
          </a:p>
        </p:txBody>
      </p:sp>
      <p:cxnSp>
        <p:nvCxnSpPr>
          <p:cNvPr id="10" name="Straight Connector 9"/>
          <p:cNvCxnSpPr>
            <a:stCxn id="8" idx="2"/>
          </p:cNvCxnSpPr>
          <p:nvPr/>
        </p:nvCxnSpPr>
        <p:spPr>
          <a:xfrm>
            <a:off x="5807364" y="2766291"/>
            <a:ext cx="0" cy="429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79108" y="2981036"/>
            <a:ext cx="1856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Navigable Map(I)(1.6v)</a:t>
            </a:r>
            <a:endParaRPr lang="en-IN" dirty="0"/>
          </a:p>
        </p:txBody>
      </p:sp>
      <p:cxnSp>
        <p:nvCxnSpPr>
          <p:cNvPr id="13" name="Straight Connector 12"/>
          <p:cNvCxnSpPr>
            <a:stCxn id="11" idx="2"/>
            <a:endCxn id="15" idx="0"/>
          </p:cNvCxnSpPr>
          <p:nvPr/>
        </p:nvCxnSpPr>
        <p:spPr>
          <a:xfrm flipH="1">
            <a:off x="5807362" y="3516745"/>
            <a:ext cx="1" cy="168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79107" y="3685309"/>
            <a:ext cx="1856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TreeMap</a:t>
            </a:r>
            <a:r>
              <a:rPr lang="en-IN" dirty="0" smtClean="0"/>
              <a:t>(1.2v)</a:t>
            </a:r>
            <a:endParaRPr lang="en-IN" dirty="0"/>
          </a:p>
        </p:txBody>
      </p:sp>
      <p:cxnSp>
        <p:nvCxnSpPr>
          <p:cNvPr id="3" name="Straight Connector 2"/>
          <p:cNvCxnSpPr>
            <a:stCxn id="5" idx="2"/>
            <a:endCxn id="12" idx="0"/>
          </p:cNvCxnSpPr>
          <p:nvPr/>
        </p:nvCxnSpPr>
        <p:spPr>
          <a:xfrm flipH="1">
            <a:off x="1600200" y="898236"/>
            <a:ext cx="3604492" cy="131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1945" y="2209800"/>
            <a:ext cx="1856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Hash</a:t>
            </a:r>
            <a:r>
              <a:rPr lang="en-IN" dirty="0" smtClean="0"/>
              <a:t> Map(1.2v</a:t>
            </a:r>
            <a:r>
              <a:rPr lang="en-IN" dirty="0" smtClean="0"/>
              <a:t>)</a:t>
            </a:r>
            <a:endParaRPr lang="en-IN" dirty="0"/>
          </a:p>
        </p:txBody>
      </p:sp>
      <p:cxnSp>
        <p:nvCxnSpPr>
          <p:cNvPr id="14" name="Straight Connector 13"/>
          <p:cNvCxnSpPr>
            <a:stCxn id="12" idx="2"/>
          </p:cNvCxnSpPr>
          <p:nvPr/>
        </p:nvCxnSpPr>
        <p:spPr>
          <a:xfrm>
            <a:off x="1600200" y="2745509"/>
            <a:ext cx="0" cy="429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71944" y="2960254"/>
            <a:ext cx="1856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Linked </a:t>
            </a:r>
            <a:r>
              <a:rPr lang="en-IN" dirty="0" err="1" smtClean="0"/>
              <a:t>HashMap</a:t>
            </a:r>
            <a:r>
              <a:rPr lang="en-IN" dirty="0" smtClean="0"/>
              <a:t>(1.4v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7317509" y="2230582"/>
            <a:ext cx="1856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Hash</a:t>
            </a:r>
            <a:r>
              <a:rPr lang="en-IN" dirty="0"/>
              <a:t> Table(1.0)</a:t>
            </a:r>
            <a:endParaRPr lang="en-IN" dirty="0"/>
          </a:p>
        </p:txBody>
      </p:sp>
      <p:cxnSp>
        <p:nvCxnSpPr>
          <p:cNvPr id="20" name="Straight Connector 19"/>
          <p:cNvCxnSpPr>
            <a:stCxn id="19" idx="2"/>
          </p:cNvCxnSpPr>
          <p:nvPr/>
        </p:nvCxnSpPr>
        <p:spPr>
          <a:xfrm>
            <a:off x="8245764" y="2766291"/>
            <a:ext cx="0" cy="429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317508" y="2981036"/>
            <a:ext cx="1856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Properties(1.0)</a:t>
            </a:r>
            <a:endParaRPr lang="en-IN" dirty="0"/>
          </a:p>
        </p:txBody>
      </p:sp>
      <p:cxnSp>
        <p:nvCxnSpPr>
          <p:cNvPr id="22" name="Straight Connector 21"/>
          <p:cNvCxnSpPr>
            <a:stCxn id="5" idx="2"/>
            <a:endCxn id="19" idx="0"/>
          </p:cNvCxnSpPr>
          <p:nvPr/>
        </p:nvCxnSpPr>
        <p:spPr>
          <a:xfrm>
            <a:off x="5204692" y="898236"/>
            <a:ext cx="3041072" cy="1332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17508" y="1018309"/>
            <a:ext cx="1856509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Dictionary(1.0)AC</a:t>
            </a:r>
            <a:endParaRPr lang="en-IN" dirty="0"/>
          </a:p>
        </p:txBody>
      </p:sp>
      <p:cxnSp>
        <p:nvCxnSpPr>
          <p:cNvPr id="25" name="Straight Connector 24"/>
          <p:cNvCxnSpPr>
            <a:stCxn id="19" idx="0"/>
            <a:endCxn id="23" idx="2"/>
          </p:cNvCxnSpPr>
          <p:nvPr/>
        </p:nvCxnSpPr>
        <p:spPr>
          <a:xfrm flipH="1" flipV="1">
            <a:off x="8245763" y="1554018"/>
            <a:ext cx="1" cy="676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47822" y="2207492"/>
            <a:ext cx="974433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Identity HM(1.2)</a:t>
            </a:r>
            <a:endParaRPr lang="en-IN" dirty="0"/>
          </a:p>
        </p:txBody>
      </p:sp>
      <p:cxnSp>
        <p:nvCxnSpPr>
          <p:cNvPr id="28" name="Straight Connector 27"/>
          <p:cNvCxnSpPr>
            <a:stCxn id="5" idx="2"/>
            <a:endCxn id="26" idx="0"/>
          </p:cNvCxnSpPr>
          <p:nvPr/>
        </p:nvCxnSpPr>
        <p:spPr>
          <a:xfrm flipH="1">
            <a:off x="3235039" y="898236"/>
            <a:ext cx="1969653" cy="1309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13465" y="2230581"/>
            <a:ext cx="974433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Weak HM(1.4)</a:t>
            </a:r>
            <a:endParaRPr lang="en-IN" dirty="0"/>
          </a:p>
        </p:txBody>
      </p:sp>
      <p:cxnSp>
        <p:nvCxnSpPr>
          <p:cNvPr id="32" name="Straight Connector 31"/>
          <p:cNvCxnSpPr>
            <a:stCxn id="5" idx="2"/>
            <a:endCxn id="30" idx="0"/>
          </p:cNvCxnSpPr>
          <p:nvPr/>
        </p:nvCxnSpPr>
        <p:spPr>
          <a:xfrm flipH="1">
            <a:off x="4300682" y="898236"/>
            <a:ext cx="904010" cy="1332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2577" y="4221018"/>
            <a:ext cx="2782461" cy="14685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1182255" y="4590473"/>
            <a:ext cx="2540000" cy="1450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Sorting</a:t>
            </a:r>
          </a:p>
          <a:p>
            <a:r>
              <a:rPr lang="en-US" dirty="0" smtClean="0"/>
              <a:t>1)Comparable</a:t>
            </a:r>
          </a:p>
          <a:p>
            <a:r>
              <a:rPr lang="en-US" dirty="0" smtClean="0"/>
              <a:t>2)Comparator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4068618" y="4604327"/>
            <a:ext cx="2540000" cy="1450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Cursors</a:t>
            </a:r>
          </a:p>
          <a:p>
            <a:r>
              <a:rPr lang="en-US" dirty="0" smtClean="0"/>
              <a:t>1)Enumerator(1.0)</a:t>
            </a:r>
          </a:p>
          <a:p>
            <a:r>
              <a:rPr lang="en-US" dirty="0" smtClean="0"/>
              <a:t>2)Iterator</a:t>
            </a:r>
          </a:p>
          <a:p>
            <a:r>
              <a:rPr lang="en-US" dirty="0" smtClean="0"/>
              <a:t>3)</a:t>
            </a:r>
            <a:r>
              <a:rPr lang="en-US" dirty="0" err="1" smtClean="0"/>
              <a:t>ListIterator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6975762" y="4585855"/>
            <a:ext cx="2540000" cy="1450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Utility Classes</a:t>
            </a:r>
          </a:p>
          <a:p>
            <a:r>
              <a:rPr lang="en-US" dirty="0" smtClean="0"/>
              <a:t>1)Collections</a:t>
            </a:r>
          </a:p>
          <a:p>
            <a:r>
              <a:rPr lang="en-US" dirty="0" smtClean="0"/>
              <a:t>2)Arrays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97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116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Banerjee</dc:creator>
  <cp:lastModifiedBy>Soumya Banerjee</cp:lastModifiedBy>
  <cp:revision>27</cp:revision>
  <dcterms:created xsi:type="dcterms:W3CDTF">2020-04-12T15:51:51Z</dcterms:created>
  <dcterms:modified xsi:type="dcterms:W3CDTF">2020-04-15T05:43:45Z</dcterms:modified>
</cp:coreProperties>
</file>