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8"/>
  </p:notesMasterIdLst>
  <p:sldIdLst>
    <p:sldId id="256" r:id="rId2"/>
    <p:sldId id="269" r:id="rId3"/>
    <p:sldId id="270" r:id="rId4"/>
    <p:sldId id="274" r:id="rId5"/>
    <p:sldId id="297" r:id="rId6"/>
    <p:sldId id="298" r:id="rId7"/>
    <p:sldId id="311" r:id="rId8"/>
    <p:sldId id="299" r:id="rId9"/>
    <p:sldId id="305" r:id="rId10"/>
    <p:sldId id="300" r:id="rId11"/>
    <p:sldId id="301" r:id="rId12"/>
    <p:sldId id="302" r:id="rId13"/>
    <p:sldId id="303" r:id="rId14"/>
    <p:sldId id="304" r:id="rId15"/>
    <p:sldId id="306" r:id="rId16"/>
    <p:sldId id="307" r:id="rId17"/>
    <p:sldId id="308" r:id="rId18"/>
    <p:sldId id="309" r:id="rId19"/>
    <p:sldId id="310" r:id="rId20"/>
    <p:sldId id="312" r:id="rId21"/>
    <p:sldId id="320" r:id="rId22"/>
    <p:sldId id="313" r:id="rId23"/>
    <p:sldId id="317" r:id="rId24"/>
    <p:sldId id="315" r:id="rId25"/>
    <p:sldId id="316" r:id="rId26"/>
    <p:sldId id="321" r:id="rId27"/>
    <p:sldId id="318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25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+uBpbTZLA0cBmbW3IiY/A==" hashData="8XUmnvkh+lk6w1gXU15C1QSievmYS+KJ7H+4IV8qR5w0b74cJAUjuA0OrhFXdrabVhiMtSFswdvmEoJC9i4OMw=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D1D83-284C-44DD-9EFD-ECE38BA4CE5A}" type="doc">
      <dgm:prSet loTypeId="urn:microsoft.com/office/officeart/2005/8/layout/hProcess10" loCatId="process" qsTypeId="urn:microsoft.com/office/officeart/2005/8/quickstyle/simple3" qsCatId="simple" csTypeId="urn:microsoft.com/office/officeart/2005/8/colors/colorful5" csCatId="colorful" phldr="1"/>
      <dgm:spPr/>
    </dgm:pt>
    <dgm:pt modelId="{F4FF6E25-E4BF-4A3A-A478-8ED374956B92}">
      <dgm:prSet phldrT="[Text]" custT="1"/>
      <dgm:spPr/>
      <dgm:t>
        <a:bodyPr/>
        <a:lstStyle/>
        <a:p>
          <a:r>
            <a:rPr lang="en-US" sz="2000" b="1" dirty="0" smtClean="0">
              <a:effectLst/>
              <a:latin typeface="Calibri" pitchFamily="34" charset="0"/>
              <a:cs typeface="Calibri" pitchFamily="34" charset="0"/>
            </a:rPr>
            <a:t>1. </a:t>
          </a:r>
          <a:r>
            <a:rPr lang="en-US" sz="2000" b="1" dirty="0" err="1" smtClean="0">
              <a:effectLst/>
              <a:latin typeface="Calibri" pitchFamily="34" charset="0"/>
              <a:cs typeface="Calibri" pitchFamily="34" charset="0"/>
            </a:rPr>
            <a:t>Himpunan</a:t>
          </a:r>
          <a:r>
            <a:rPr lang="en-US" sz="2000" b="1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id-ID" sz="2000" b="1" dirty="0" smtClean="0">
              <a:effectLst/>
              <a:latin typeface="Calibri" pitchFamily="34" charset="0"/>
              <a:cs typeface="Calibri" pitchFamily="34" charset="0"/>
            </a:rPr>
            <a:t>Data</a:t>
          </a:r>
          <a:r>
            <a:rPr lang="en-US" sz="1800" b="0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en-US" sz="1800" b="0" dirty="0" smtClean="0">
              <a:effectLst/>
              <a:latin typeface="Calibri" pitchFamily="34" charset="0"/>
              <a:cs typeface="Calibri" pitchFamily="34" charset="0"/>
            </a:rPr>
          </a:br>
          <a:endParaRPr lang="en-US" sz="1800" b="0" dirty="0" smtClean="0">
            <a:effectLst/>
            <a:latin typeface="Calibri" pitchFamily="34" charset="0"/>
            <a:cs typeface="Calibri" pitchFamily="34" charset="0"/>
          </a:endParaRPr>
        </a:p>
        <a:p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>(</a:t>
          </a:r>
          <a:r>
            <a:rPr lang="en-US" sz="1400" b="0" dirty="0" err="1" smtClean="0">
              <a:effectLst/>
              <a:latin typeface="Calibri" pitchFamily="34" charset="0"/>
              <a:cs typeface="Calibri" pitchFamily="34" charset="0"/>
            </a:rPr>
            <a:t>Pemahaman</a:t>
          </a:r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dirty="0" err="1" smtClean="0">
              <a:effectLst/>
              <a:latin typeface="Calibri" pitchFamily="34" charset="0"/>
              <a:cs typeface="Calibri" pitchFamily="34" charset="0"/>
            </a:rPr>
            <a:t>dan</a:t>
          </a:r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dirty="0" err="1" smtClean="0">
              <a:effectLst/>
              <a:latin typeface="Calibri" pitchFamily="34" charset="0"/>
              <a:cs typeface="Calibri" pitchFamily="34" charset="0"/>
            </a:rPr>
            <a:t>Pengolahan</a:t>
          </a:r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> Data)</a:t>
          </a:r>
          <a:endParaRPr lang="id-ID" sz="1400" b="0" dirty="0">
            <a:effectLst/>
            <a:latin typeface="Calibri" pitchFamily="34" charset="0"/>
            <a:cs typeface="Calibri" pitchFamily="34" charset="0"/>
          </a:endParaRPr>
        </a:p>
      </dgm:t>
    </dgm:pt>
    <dgm:pt modelId="{C41F9537-146E-4A1F-932B-484CA3A32178}" type="parTrans" cxnId="{1844CBFB-67DC-40AC-AE23-7DD7D62D1459}">
      <dgm:prSet/>
      <dgm:spPr/>
      <dgm:t>
        <a:bodyPr/>
        <a:lstStyle/>
        <a:p>
          <a:endParaRPr lang="id-ID"/>
        </a:p>
      </dgm:t>
    </dgm:pt>
    <dgm:pt modelId="{251A6CF7-F073-48F8-9907-2F09B280EB84}" type="sibTrans" cxnId="{1844CBFB-67DC-40AC-AE23-7DD7D62D1459}">
      <dgm:prSet/>
      <dgm:spPr/>
      <dgm:t>
        <a:bodyPr/>
        <a:lstStyle/>
        <a:p>
          <a:endParaRPr lang="id-ID"/>
        </a:p>
      </dgm:t>
    </dgm:pt>
    <dgm:pt modelId="{E5BB5C2A-1AC5-4AE9-BA4D-5FDCEA88FC79}">
      <dgm:prSet phldrT="[Text]" custT="1"/>
      <dgm:spPr/>
      <dgm:t>
        <a:bodyPr/>
        <a:lstStyle/>
        <a:p>
          <a:r>
            <a:rPr lang="en-US" sz="2000" b="1" dirty="0" smtClean="0">
              <a:effectLst/>
              <a:latin typeface="Calibri" pitchFamily="34" charset="0"/>
              <a:cs typeface="Calibri" pitchFamily="34" charset="0"/>
            </a:rPr>
            <a:t>2. </a:t>
          </a:r>
          <a:r>
            <a:rPr lang="id-ID" sz="2000" b="1" dirty="0" smtClean="0">
              <a:effectLst/>
              <a:latin typeface="Calibri" pitchFamily="34" charset="0"/>
              <a:cs typeface="Calibri" pitchFamily="34" charset="0"/>
            </a:rPr>
            <a:t>Metode</a:t>
          </a:r>
          <a:r>
            <a:rPr lang="en-US" sz="2000" b="1" dirty="0" smtClean="0">
              <a:effectLst/>
              <a:latin typeface="Calibri" pitchFamily="34" charset="0"/>
              <a:cs typeface="Calibri" pitchFamily="34" charset="0"/>
            </a:rPr>
            <a:t> Data Mining</a:t>
          </a:r>
          <a:r>
            <a:rPr lang="id-ID" sz="2400" b="1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id-ID" sz="2400" b="1" dirty="0" smtClean="0">
              <a:effectLst/>
              <a:latin typeface="Calibri" pitchFamily="34" charset="0"/>
              <a:cs typeface="Calibri" pitchFamily="34" charset="0"/>
            </a:rPr>
          </a:br>
          <a:r>
            <a:rPr lang="en-US" sz="2400" b="1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en-US" sz="2400" b="1" dirty="0" smtClean="0">
              <a:effectLst/>
              <a:latin typeface="Calibri" pitchFamily="34" charset="0"/>
              <a:cs typeface="Calibri" pitchFamily="34" charset="0"/>
            </a:rPr>
          </a:br>
          <a:r>
            <a:rPr lang="id-ID" sz="1400" b="0" dirty="0" smtClean="0">
              <a:effectLst/>
              <a:latin typeface="Calibri" pitchFamily="34" charset="0"/>
              <a:cs typeface="Calibri" pitchFamily="34" charset="0"/>
            </a:rPr>
            <a:t>(</a:t>
          </a:r>
          <a:r>
            <a:rPr lang="en-US" sz="1400" b="0" dirty="0" err="1" smtClean="0">
              <a:effectLst/>
              <a:latin typeface="Calibri" pitchFamily="34" charset="0"/>
              <a:cs typeface="Calibri" pitchFamily="34" charset="0"/>
            </a:rPr>
            <a:t>Pilih</a:t>
          </a:r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dirty="0" err="1" smtClean="0">
              <a:effectLst/>
              <a:latin typeface="Calibri" pitchFamily="34" charset="0"/>
              <a:cs typeface="Calibri" pitchFamily="34" charset="0"/>
            </a:rPr>
            <a:t>Metode</a:t>
          </a:r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en-US" sz="1400" b="0" dirty="0" smtClean="0">
              <a:effectLst/>
              <a:latin typeface="Calibri" pitchFamily="34" charset="0"/>
              <a:cs typeface="Calibri" pitchFamily="34" charset="0"/>
            </a:rPr>
          </a:br>
          <a:r>
            <a:rPr lang="en-US" sz="1400" b="0" dirty="0" err="1" smtClean="0">
              <a:effectLst/>
              <a:latin typeface="Calibri" pitchFamily="34" charset="0"/>
              <a:cs typeface="Calibri" pitchFamily="34" charset="0"/>
            </a:rPr>
            <a:t>Sesuai</a:t>
          </a:r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dirty="0" err="1" smtClean="0">
              <a:effectLst/>
              <a:latin typeface="Calibri" pitchFamily="34" charset="0"/>
              <a:cs typeface="Calibri" pitchFamily="34" charset="0"/>
            </a:rPr>
            <a:t>Karakter</a:t>
          </a:r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> Data</a:t>
          </a:r>
          <a:r>
            <a:rPr lang="id-ID" sz="1400" b="0" dirty="0" smtClean="0">
              <a:effectLst/>
              <a:latin typeface="Calibri" pitchFamily="34" charset="0"/>
              <a:cs typeface="Calibri" pitchFamily="34" charset="0"/>
            </a:rPr>
            <a:t>)</a:t>
          </a:r>
          <a:endParaRPr lang="id-ID" sz="1400" b="0" dirty="0">
            <a:effectLst/>
            <a:latin typeface="Calibri" pitchFamily="34" charset="0"/>
            <a:cs typeface="Calibri" pitchFamily="34" charset="0"/>
          </a:endParaRPr>
        </a:p>
      </dgm:t>
    </dgm:pt>
    <dgm:pt modelId="{48673825-1B99-4B1B-9235-721AD2783D98}" type="parTrans" cxnId="{54DA05A4-4EDB-409F-BACD-D4D1CF6DF717}">
      <dgm:prSet/>
      <dgm:spPr/>
      <dgm:t>
        <a:bodyPr/>
        <a:lstStyle/>
        <a:p>
          <a:endParaRPr lang="id-ID"/>
        </a:p>
      </dgm:t>
    </dgm:pt>
    <dgm:pt modelId="{6140B04B-B64C-4385-A943-620D62003DBA}" type="sibTrans" cxnId="{54DA05A4-4EDB-409F-BACD-D4D1CF6DF717}">
      <dgm:prSet/>
      <dgm:spPr/>
      <dgm:t>
        <a:bodyPr/>
        <a:lstStyle/>
        <a:p>
          <a:endParaRPr lang="id-ID"/>
        </a:p>
      </dgm:t>
    </dgm:pt>
    <dgm:pt modelId="{DEBA2456-0114-419B-8831-1598B85B7E6C}">
      <dgm:prSet phldrT="[Text]" custT="1"/>
      <dgm:spPr/>
      <dgm:t>
        <a:bodyPr/>
        <a:lstStyle/>
        <a:p>
          <a:r>
            <a:rPr lang="en-US" sz="2000" b="1" dirty="0" smtClean="0">
              <a:effectLst/>
              <a:latin typeface="Calibri" pitchFamily="34" charset="0"/>
              <a:cs typeface="Calibri" pitchFamily="34" charset="0"/>
            </a:rPr>
            <a:t>3. </a:t>
          </a:r>
          <a:r>
            <a:rPr lang="en-US" sz="2000" b="1" dirty="0" err="1" smtClean="0">
              <a:effectLst/>
              <a:latin typeface="Calibri" pitchFamily="34" charset="0"/>
              <a:cs typeface="Calibri" pitchFamily="34" charset="0"/>
            </a:rPr>
            <a:t>Pengetahuan</a:t>
          </a:r>
          <a:r>
            <a:rPr lang="id-ID" sz="2400" b="0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id-ID" sz="2400" b="0" dirty="0" smtClean="0">
              <a:effectLst/>
              <a:latin typeface="Calibri" pitchFamily="34" charset="0"/>
              <a:cs typeface="Calibri" pitchFamily="34" charset="0"/>
            </a:rPr>
          </a:br>
          <a:endParaRPr lang="en-US" sz="2800" b="0" dirty="0" smtClean="0">
            <a:effectLst/>
            <a:latin typeface="Calibri" pitchFamily="34" charset="0"/>
            <a:cs typeface="Calibri" pitchFamily="34" charset="0"/>
          </a:endParaRPr>
        </a:p>
        <a:p>
          <a:r>
            <a:rPr lang="id-ID" sz="1400" b="0" dirty="0" smtClean="0">
              <a:effectLst/>
              <a:latin typeface="Calibri" pitchFamily="34" charset="0"/>
              <a:cs typeface="Calibri" pitchFamily="34" charset="0"/>
            </a:rPr>
            <a:t>(Pola/Model</a:t>
          </a:r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>/</a:t>
          </a:r>
          <a:r>
            <a:rPr lang="en-US" sz="1400" b="0" dirty="0" err="1" smtClean="0">
              <a:effectLst/>
              <a:latin typeface="Calibri" pitchFamily="34" charset="0"/>
              <a:cs typeface="Calibri" pitchFamily="34" charset="0"/>
            </a:rPr>
            <a:t>Rumus</a:t>
          </a:r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>/</a:t>
          </a:r>
          <a:br>
            <a:rPr lang="en-US" sz="1400" b="0" dirty="0" smtClean="0">
              <a:effectLst/>
              <a:latin typeface="Calibri" pitchFamily="34" charset="0"/>
              <a:cs typeface="Calibri" pitchFamily="34" charset="0"/>
            </a:rPr>
          </a:br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>Tree/Rule/Cluster</a:t>
          </a:r>
          <a:r>
            <a:rPr lang="id-ID" sz="1400" b="0" dirty="0" smtClean="0">
              <a:effectLst/>
              <a:latin typeface="Calibri" pitchFamily="34" charset="0"/>
              <a:cs typeface="Calibri" pitchFamily="34" charset="0"/>
            </a:rPr>
            <a:t>)</a:t>
          </a:r>
          <a:endParaRPr lang="id-ID" sz="1400" b="0" dirty="0">
            <a:effectLst/>
            <a:latin typeface="Calibri" pitchFamily="34" charset="0"/>
            <a:cs typeface="Calibri" pitchFamily="34" charset="0"/>
          </a:endParaRPr>
        </a:p>
      </dgm:t>
    </dgm:pt>
    <dgm:pt modelId="{15238DB3-2C28-4DC6-B643-D5BC9D4A08DF}" type="parTrans" cxnId="{BA0037B4-797A-4449-8185-FBA661D5AF8E}">
      <dgm:prSet/>
      <dgm:spPr/>
      <dgm:t>
        <a:bodyPr/>
        <a:lstStyle/>
        <a:p>
          <a:endParaRPr lang="id-ID"/>
        </a:p>
      </dgm:t>
    </dgm:pt>
    <dgm:pt modelId="{9ED6EE63-48B4-4AF5-B486-ADEDDE75D3DE}" type="sibTrans" cxnId="{BA0037B4-797A-4449-8185-FBA661D5AF8E}">
      <dgm:prSet/>
      <dgm:spPr/>
      <dgm:t>
        <a:bodyPr/>
        <a:lstStyle/>
        <a:p>
          <a:endParaRPr lang="id-ID"/>
        </a:p>
      </dgm:t>
    </dgm:pt>
    <dgm:pt modelId="{8FFC3E55-B4E6-457A-9E45-5303238A0D67}">
      <dgm:prSet phldrT="[Text]" custT="1"/>
      <dgm:spPr/>
      <dgm:t>
        <a:bodyPr/>
        <a:lstStyle/>
        <a:p>
          <a:r>
            <a:rPr lang="en-US" sz="2000" b="1" dirty="0" smtClean="0">
              <a:effectLst/>
              <a:latin typeface="Calibri" pitchFamily="34" charset="0"/>
              <a:cs typeface="Calibri" pitchFamily="34" charset="0"/>
            </a:rPr>
            <a:t>4. </a:t>
          </a:r>
          <a:r>
            <a:rPr lang="id-ID" sz="2000" b="1" dirty="0" err="1" smtClean="0">
              <a:effectLst/>
              <a:latin typeface="Calibri" pitchFamily="34" charset="0"/>
              <a:cs typeface="Calibri" pitchFamily="34" charset="0"/>
            </a:rPr>
            <a:t>Evaluation</a:t>
          </a:r>
          <a:r>
            <a:rPr lang="id-ID" sz="2000" b="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id-ID" sz="2400" b="0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id-ID" sz="2400" b="0" dirty="0" smtClean="0">
              <a:effectLst/>
              <a:latin typeface="Calibri" pitchFamily="34" charset="0"/>
              <a:cs typeface="Calibri" pitchFamily="34" charset="0"/>
            </a:rPr>
          </a:br>
          <a:endParaRPr lang="en-US" sz="1600" b="0" dirty="0" smtClean="0">
            <a:effectLst/>
            <a:latin typeface="Calibri" pitchFamily="34" charset="0"/>
            <a:cs typeface="Calibri" pitchFamily="34" charset="0"/>
          </a:endParaRPr>
        </a:p>
        <a:p>
          <a:r>
            <a:rPr lang="en-US" sz="2400" b="0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en-US" sz="2400" b="0" dirty="0" smtClean="0">
              <a:effectLst/>
              <a:latin typeface="Calibri" pitchFamily="34" charset="0"/>
              <a:cs typeface="Calibri" pitchFamily="34" charset="0"/>
            </a:rPr>
          </a:br>
          <a:r>
            <a:rPr lang="id-ID" sz="1400" b="0" dirty="0" smtClean="0">
              <a:effectLst/>
              <a:latin typeface="Calibri" pitchFamily="34" charset="0"/>
              <a:cs typeface="Calibri" pitchFamily="34" charset="0"/>
            </a:rPr>
            <a:t>(Akurasi, AUC,</a:t>
          </a:r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id-ID" sz="1400" b="0" dirty="0" smtClean="0">
              <a:effectLst/>
              <a:latin typeface="Calibri" pitchFamily="34" charset="0"/>
              <a:cs typeface="Calibri" pitchFamily="34" charset="0"/>
            </a:rPr>
            <a:t>RMSE, </a:t>
          </a:r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>DBI,…</a:t>
          </a:r>
          <a:r>
            <a:rPr lang="id-ID" sz="1400" b="0" dirty="0" smtClean="0">
              <a:effectLst/>
              <a:latin typeface="Calibri" pitchFamily="34" charset="0"/>
              <a:cs typeface="Calibri" pitchFamily="34" charset="0"/>
            </a:rPr>
            <a:t>)</a:t>
          </a:r>
          <a:endParaRPr lang="id-ID" sz="1400" b="0" dirty="0">
            <a:effectLst/>
            <a:latin typeface="Calibri" pitchFamily="34" charset="0"/>
            <a:cs typeface="Calibri" pitchFamily="34" charset="0"/>
          </a:endParaRPr>
        </a:p>
      </dgm:t>
    </dgm:pt>
    <dgm:pt modelId="{DE37DEC8-1D34-41BF-A730-E1302BECCADC}" type="parTrans" cxnId="{393D3DE3-D800-48DB-9583-C3CD70D02551}">
      <dgm:prSet/>
      <dgm:spPr/>
      <dgm:t>
        <a:bodyPr/>
        <a:lstStyle/>
        <a:p>
          <a:endParaRPr lang="id-ID"/>
        </a:p>
      </dgm:t>
    </dgm:pt>
    <dgm:pt modelId="{26B0DE46-9EE8-4989-A3AA-E5048C05EFAD}" type="sibTrans" cxnId="{393D3DE3-D800-48DB-9583-C3CD70D02551}">
      <dgm:prSet/>
      <dgm:spPr/>
      <dgm:t>
        <a:bodyPr/>
        <a:lstStyle/>
        <a:p>
          <a:endParaRPr lang="id-ID"/>
        </a:p>
      </dgm:t>
    </dgm:pt>
    <dgm:pt modelId="{CC8A2AE1-A7D0-4B30-90F8-E9C2A3DD82FF}" type="pres">
      <dgm:prSet presAssocID="{D82D1D83-284C-44DD-9EFD-ECE38BA4CE5A}" presName="Name0" presStyleCnt="0">
        <dgm:presLayoutVars>
          <dgm:dir/>
          <dgm:resizeHandles val="exact"/>
        </dgm:presLayoutVars>
      </dgm:prSet>
      <dgm:spPr/>
    </dgm:pt>
    <dgm:pt modelId="{3FF2D7AC-1439-4634-8741-DF82FA267305}" type="pres">
      <dgm:prSet presAssocID="{F4FF6E25-E4BF-4A3A-A478-8ED374956B92}" presName="composite" presStyleCnt="0"/>
      <dgm:spPr/>
    </dgm:pt>
    <dgm:pt modelId="{557DC1F0-74B2-480B-9AA7-C94AF2937C30}" type="pres">
      <dgm:prSet presAssocID="{F4FF6E25-E4BF-4A3A-A478-8ED374956B92}" presName="imagSh" presStyleLbl="bgImgPlace1" presStyleIdx="0" presStyleCnt="4" custLinFactNeighborY="-5782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9834F6CD-5280-484F-B60E-1E213A8C49AF}" type="pres">
      <dgm:prSet presAssocID="{F4FF6E25-E4BF-4A3A-A478-8ED374956B92}" presName="txNode" presStyleLbl="node1" presStyleIdx="0" presStyleCnt="4" custScaleX="161096" custScaleY="140729" custLinFactNeighborX="4039" custLinFactNeighborY="-1672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1EE5767-966F-40CA-82D8-9FD446AD3513}" type="pres">
      <dgm:prSet presAssocID="{251A6CF7-F073-48F8-9907-2F09B280EB84}" presName="sibTrans" presStyleLbl="sibTrans2D1" presStyleIdx="0" presStyleCnt="3"/>
      <dgm:spPr/>
      <dgm:t>
        <a:bodyPr/>
        <a:lstStyle/>
        <a:p>
          <a:endParaRPr lang="id-ID"/>
        </a:p>
      </dgm:t>
    </dgm:pt>
    <dgm:pt modelId="{E022EF6B-CFF5-4F11-8D9E-BF3B2E0B4C6C}" type="pres">
      <dgm:prSet presAssocID="{251A6CF7-F073-48F8-9907-2F09B280EB84}" presName="connTx" presStyleLbl="sibTrans2D1" presStyleIdx="0" presStyleCnt="3"/>
      <dgm:spPr/>
      <dgm:t>
        <a:bodyPr/>
        <a:lstStyle/>
        <a:p>
          <a:endParaRPr lang="id-ID"/>
        </a:p>
      </dgm:t>
    </dgm:pt>
    <dgm:pt modelId="{865F35DD-F702-4973-917E-886CA09B0D49}" type="pres">
      <dgm:prSet presAssocID="{E5BB5C2A-1AC5-4AE9-BA4D-5FDCEA88FC79}" presName="composite" presStyleCnt="0"/>
      <dgm:spPr/>
    </dgm:pt>
    <dgm:pt modelId="{5E5A3162-D62F-41D7-8F91-6DFCB1A86A9C}" type="pres">
      <dgm:prSet presAssocID="{E5BB5C2A-1AC5-4AE9-BA4D-5FDCEA88FC79}" presName="imagSh" presStyleLbl="bgImgPlace1" presStyleIdx="1" presStyleCnt="4" custLinFactNeighborY="-5782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ABFE0E57-F395-4DE5-94E1-5C956F356B88}" type="pres">
      <dgm:prSet presAssocID="{E5BB5C2A-1AC5-4AE9-BA4D-5FDCEA88FC79}" presName="txNode" presStyleLbl="node1" presStyleIdx="1" presStyleCnt="4" custScaleX="162351" custScaleY="140729" custLinFactNeighborY="-1672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D88BC18-F59C-422E-B048-3ABD1D0E1F14}" type="pres">
      <dgm:prSet presAssocID="{6140B04B-B64C-4385-A943-620D62003DBA}" presName="sibTrans" presStyleLbl="sibTrans2D1" presStyleIdx="1" presStyleCnt="3"/>
      <dgm:spPr/>
      <dgm:t>
        <a:bodyPr/>
        <a:lstStyle/>
        <a:p>
          <a:endParaRPr lang="id-ID"/>
        </a:p>
      </dgm:t>
    </dgm:pt>
    <dgm:pt modelId="{32A28748-492C-4001-B321-97D410D8AEA7}" type="pres">
      <dgm:prSet presAssocID="{6140B04B-B64C-4385-A943-620D62003DBA}" presName="connTx" presStyleLbl="sibTrans2D1" presStyleIdx="1" presStyleCnt="3"/>
      <dgm:spPr/>
      <dgm:t>
        <a:bodyPr/>
        <a:lstStyle/>
        <a:p>
          <a:endParaRPr lang="id-ID"/>
        </a:p>
      </dgm:t>
    </dgm:pt>
    <dgm:pt modelId="{3D4C0E6D-05D0-49B3-9250-CD6B4E5189F6}" type="pres">
      <dgm:prSet presAssocID="{DEBA2456-0114-419B-8831-1598B85B7E6C}" presName="composite" presStyleCnt="0"/>
      <dgm:spPr/>
    </dgm:pt>
    <dgm:pt modelId="{4D90948A-8E04-4233-ADF7-1E90F212F452}" type="pres">
      <dgm:prSet presAssocID="{DEBA2456-0114-419B-8831-1598B85B7E6C}" presName="imagSh" presStyleLbl="bgImgPlace1" presStyleIdx="2" presStyleCnt="4" custLinFactNeighborY="-5782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</dgm:spPr>
    </dgm:pt>
    <dgm:pt modelId="{3DC81AB5-6223-4D26-B903-7D6E2F663A3B}" type="pres">
      <dgm:prSet presAssocID="{DEBA2456-0114-419B-8831-1598B85B7E6C}" presName="txNode" presStyleLbl="node1" presStyleIdx="2" presStyleCnt="4" custScaleX="187438" custScaleY="140729" custLinFactNeighborY="-1672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A2D1533-6974-43EC-A5AA-F3C947BB5F87}" type="pres">
      <dgm:prSet presAssocID="{9ED6EE63-48B4-4AF5-B486-ADEDDE75D3DE}" presName="sibTrans" presStyleLbl="sibTrans2D1" presStyleIdx="2" presStyleCnt="3"/>
      <dgm:spPr/>
      <dgm:t>
        <a:bodyPr/>
        <a:lstStyle/>
        <a:p>
          <a:endParaRPr lang="id-ID"/>
        </a:p>
      </dgm:t>
    </dgm:pt>
    <dgm:pt modelId="{11C94143-7744-42B6-89AB-9B0B25A2812F}" type="pres">
      <dgm:prSet presAssocID="{9ED6EE63-48B4-4AF5-B486-ADEDDE75D3DE}" presName="connTx" presStyleLbl="sibTrans2D1" presStyleIdx="2" presStyleCnt="3"/>
      <dgm:spPr/>
      <dgm:t>
        <a:bodyPr/>
        <a:lstStyle/>
        <a:p>
          <a:endParaRPr lang="id-ID"/>
        </a:p>
      </dgm:t>
    </dgm:pt>
    <dgm:pt modelId="{CFD980F8-4A5B-4C9B-B5ED-6E43AEA1FF86}" type="pres">
      <dgm:prSet presAssocID="{8FFC3E55-B4E6-457A-9E45-5303238A0D67}" presName="composite" presStyleCnt="0"/>
      <dgm:spPr/>
    </dgm:pt>
    <dgm:pt modelId="{004CFFD5-5EA5-424D-81D9-5A63A5306412}" type="pres">
      <dgm:prSet presAssocID="{8FFC3E55-B4E6-457A-9E45-5303238A0D67}" presName="imagSh" presStyleLbl="bgImgPlace1" presStyleIdx="3" presStyleCnt="4" custLinFactNeighborY="-57822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18892D23-1B4B-4CEF-8215-B0C526D6D4EB}" type="pres">
      <dgm:prSet presAssocID="{8FFC3E55-B4E6-457A-9E45-5303238A0D67}" presName="txNode" presStyleLbl="node1" presStyleIdx="3" presStyleCnt="4" custScaleX="154496" custScaleY="140729" custLinFactNeighborY="-1672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A0037B4-797A-4449-8185-FBA661D5AF8E}" srcId="{D82D1D83-284C-44DD-9EFD-ECE38BA4CE5A}" destId="{DEBA2456-0114-419B-8831-1598B85B7E6C}" srcOrd="2" destOrd="0" parTransId="{15238DB3-2C28-4DC6-B643-D5BC9D4A08DF}" sibTransId="{9ED6EE63-48B4-4AF5-B486-ADEDDE75D3DE}"/>
    <dgm:cxn modelId="{D73A6C9F-98E9-44D5-88DD-2ECEF8D2EE90}" type="presOf" srcId="{9ED6EE63-48B4-4AF5-B486-ADEDDE75D3DE}" destId="{11C94143-7744-42B6-89AB-9B0B25A2812F}" srcOrd="1" destOrd="0" presId="urn:microsoft.com/office/officeart/2005/8/layout/hProcess10"/>
    <dgm:cxn modelId="{54DA05A4-4EDB-409F-BACD-D4D1CF6DF717}" srcId="{D82D1D83-284C-44DD-9EFD-ECE38BA4CE5A}" destId="{E5BB5C2A-1AC5-4AE9-BA4D-5FDCEA88FC79}" srcOrd="1" destOrd="0" parTransId="{48673825-1B99-4B1B-9235-721AD2783D98}" sibTransId="{6140B04B-B64C-4385-A943-620D62003DBA}"/>
    <dgm:cxn modelId="{1844CBFB-67DC-40AC-AE23-7DD7D62D1459}" srcId="{D82D1D83-284C-44DD-9EFD-ECE38BA4CE5A}" destId="{F4FF6E25-E4BF-4A3A-A478-8ED374956B92}" srcOrd="0" destOrd="0" parTransId="{C41F9537-146E-4A1F-932B-484CA3A32178}" sibTransId="{251A6CF7-F073-48F8-9907-2F09B280EB84}"/>
    <dgm:cxn modelId="{21E6185C-65C7-4331-9477-6424E8769F65}" type="presOf" srcId="{6140B04B-B64C-4385-A943-620D62003DBA}" destId="{32A28748-492C-4001-B321-97D410D8AEA7}" srcOrd="1" destOrd="0" presId="urn:microsoft.com/office/officeart/2005/8/layout/hProcess10"/>
    <dgm:cxn modelId="{C3D2E8FC-2658-46C4-AB7C-AA30222B1CE8}" type="presOf" srcId="{251A6CF7-F073-48F8-9907-2F09B280EB84}" destId="{E022EF6B-CFF5-4F11-8D9E-BF3B2E0B4C6C}" srcOrd="1" destOrd="0" presId="urn:microsoft.com/office/officeart/2005/8/layout/hProcess10"/>
    <dgm:cxn modelId="{18F2D93C-55BF-4DC3-B772-B6A0CF85B10E}" type="presOf" srcId="{8FFC3E55-B4E6-457A-9E45-5303238A0D67}" destId="{18892D23-1B4B-4CEF-8215-B0C526D6D4EB}" srcOrd="0" destOrd="0" presId="urn:microsoft.com/office/officeart/2005/8/layout/hProcess10"/>
    <dgm:cxn modelId="{5259D1AF-730D-4149-93C5-1A1B8479E117}" type="presOf" srcId="{D82D1D83-284C-44DD-9EFD-ECE38BA4CE5A}" destId="{CC8A2AE1-A7D0-4B30-90F8-E9C2A3DD82FF}" srcOrd="0" destOrd="0" presId="urn:microsoft.com/office/officeart/2005/8/layout/hProcess10"/>
    <dgm:cxn modelId="{393D3DE3-D800-48DB-9583-C3CD70D02551}" srcId="{D82D1D83-284C-44DD-9EFD-ECE38BA4CE5A}" destId="{8FFC3E55-B4E6-457A-9E45-5303238A0D67}" srcOrd="3" destOrd="0" parTransId="{DE37DEC8-1D34-41BF-A730-E1302BECCADC}" sibTransId="{26B0DE46-9EE8-4989-A3AA-E5048C05EFAD}"/>
    <dgm:cxn modelId="{EC0B04F3-B8CB-456B-A860-AED416780574}" type="presOf" srcId="{9ED6EE63-48B4-4AF5-B486-ADEDDE75D3DE}" destId="{8A2D1533-6974-43EC-A5AA-F3C947BB5F87}" srcOrd="0" destOrd="0" presId="urn:microsoft.com/office/officeart/2005/8/layout/hProcess10"/>
    <dgm:cxn modelId="{6B557381-C24A-44DE-B84C-470DA7A1B552}" type="presOf" srcId="{F4FF6E25-E4BF-4A3A-A478-8ED374956B92}" destId="{9834F6CD-5280-484F-B60E-1E213A8C49AF}" srcOrd="0" destOrd="0" presId="urn:microsoft.com/office/officeart/2005/8/layout/hProcess10"/>
    <dgm:cxn modelId="{6A9EDEAC-7AB7-4549-8491-56CE75DFC31D}" type="presOf" srcId="{E5BB5C2A-1AC5-4AE9-BA4D-5FDCEA88FC79}" destId="{ABFE0E57-F395-4DE5-94E1-5C956F356B88}" srcOrd="0" destOrd="0" presId="urn:microsoft.com/office/officeart/2005/8/layout/hProcess10"/>
    <dgm:cxn modelId="{6503C28C-38D7-494D-A667-0256BB0E8C1D}" type="presOf" srcId="{6140B04B-B64C-4385-A943-620D62003DBA}" destId="{7D88BC18-F59C-422E-B048-3ABD1D0E1F14}" srcOrd="0" destOrd="0" presId="urn:microsoft.com/office/officeart/2005/8/layout/hProcess10"/>
    <dgm:cxn modelId="{0D8FB710-9998-4A4F-BAA6-76010DE25805}" type="presOf" srcId="{DEBA2456-0114-419B-8831-1598B85B7E6C}" destId="{3DC81AB5-6223-4D26-B903-7D6E2F663A3B}" srcOrd="0" destOrd="0" presId="urn:microsoft.com/office/officeart/2005/8/layout/hProcess10"/>
    <dgm:cxn modelId="{C8D3B0C3-4A45-4F66-B8FA-501F1F43AAEB}" type="presOf" srcId="{251A6CF7-F073-48F8-9907-2F09B280EB84}" destId="{C1EE5767-966F-40CA-82D8-9FD446AD3513}" srcOrd="0" destOrd="0" presId="urn:microsoft.com/office/officeart/2005/8/layout/hProcess10"/>
    <dgm:cxn modelId="{36EDDAF6-DDC8-4C08-B728-79C64C3CB0B3}" type="presParOf" srcId="{CC8A2AE1-A7D0-4B30-90F8-E9C2A3DD82FF}" destId="{3FF2D7AC-1439-4634-8741-DF82FA267305}" srcOrd="0" destOrd="0" presId="urn:microsoft.com/office/officeart/2005/8/layout/hProcess10"/>
    <dgm:cxn modelId="{B7FE2B4F-1367-4D61-A75B-78BFA9DA1A2C}" type="presParOf" srcId="{3FF2D7AC-1439-4634-8741-DF82FA267305}" destId="{557DC1F0-74B2-480B-9AA7-C94AF2937C30}" srcOrd="0" destOrd="0" presId="urn:microsoft.com/office/officeart/2005/8/layout/hProcess10"/>
    <dgm:cxn modelId="{DDB34230-BD8C-4E44-8DF8-B8D5871543EB}" type="presParOf" srcId="{3FF2D7AC-1439-4634-8741-DF82FA267305}" destId="{9834F6CD-5280-484F-B60E-1E213A8C49AF}" srcOrd="1" destOrd="0" presId="urn:microsoft.com/office/officeart/2005/8/layout/hProcess10"/>
    <dgm:cxn modelId="{5F6D475C-8C6F-4825-BA03-FAFE30873A3B}" type="presParOf" srcId="{CC8A2AE1-A7D0-4B30-90F8-E9C2A3DD82FF}" destId="{C1EE5767-966F-40CA-82D8-9FD446AD3513}" srcOrd="1" destOrd="0" presId="urn:microsoft.com/office/officeart/2005/8/layout/hProcess10"/>
    <dgm:cxn modelId="{C01D7364-292D-42B0-8502-3AC73417D16F}" type="presParOf" srcId="{C1EE5767-966F-40CA-82D8-9FD446AD3513}" destId="{E022EF6B-CFF5-4F11-8D9E-BF3B2E0B4C6C}" srcOrd="0" destOrd="0" presId="urn:microsoft.com/office/officeart/2005/8/layout/hProcess10"/>
    <dgm:cxn modelId="{6E167E96-A24A-4471-B351-DC7A2746B46A}" type="presParOf" srcId="{CC8A2AE1-A7D0-4B30-90F8-E9C2A3DD82FF}" destId="{865F35DD-F702-4973-917E-886CA09B0D49}" srcOrd="2" destOrd="0" presId="urn:microsoft.com/office/officeart/2005/8/layout/hProcess10"/>
    <dgm:cxn modelId="{3A42AF53-35EE-4AE6-B4DD-AACB52735684}" type="presParOf" srcId="{865F35DD-F702-4973-917E-886CA09B0D49}" destId="{5E5A3162-D62F-41D7-8F91-6DFCB1A86A9C}" srcOrd="0" destOrd="0" presId="urn:microsoft.com/office/officeart/2005/8/layout/hProcess10"/>
    <dgm:cxn modelId="{571812B5-D585-41CF-9B63-02E1A1F2C4CE}" type="presParOf" srcId="{865F35DD-F702-4973-917E-886CA09B0D49}" destId="{ABFE0E57-F395-4DE5-94E1-5C956F356B88}" srcOrd="1" destOrd="0" presId="urn:microsoft.com/office/officeart/2005/8/layout/hProcess10"/>
    <dgm:cxn modelId="{F6C5A306-BD84-4600-BE5C-389C988BFB89}" type="presParOf" srcId="{CC8A2AE1-A7D0-4B30-90F8-E9C2A3DD82FF}" destId="{7D88BC18-F59C-422E-B048-3ABD1D0E1F14}" srcOrd="3" destOrd="0" presId="urn:microsoft.com/office/officeart/2005/8/layout/hProcess10"/>
    <dgm:cxn modelId="{A0515107-BB45-4348-9D51-258EC24C09B5}" type="presParOf" srcId="{7D88BC18-F59C-422E-B048-3ABD1D0E1F14}" destId="{32A28748-492C-4001-B321-97D410D8AEA7}" srcOrd="0" destOrd="0" presId="urn:microsoft.com/office/officeart/2005/8/layout/hProcess10"/>
    <dgm:cxn modelId="{F2CDAA6A-427E-4B06-8250-3FE85D46A2F1}" type="presParOf" srcId="{CC8A2AE1-A7D0-4B30-90F8-E9C2A3DD82FF}" destId="{3D4C0E6D-05D0-49B3-9250-CD6B4E5189F6}" srcOrd="4" destOrd="0" presId="urn:microsoft.com/office/officeart/2005/8/layout/hProcess10"/>
    <dgm:cxn modelId="{9D2FCD74-9825-47C1-AC88-8F70F2E3F89E}" type="presParOf" srcId="{3D4C0E6D-05D0-49B3-9250-CD6B4E5189F6}" destId="{4D90948A-8E04-4233-ADF7-1E90F212F452}" srcOrd="0" destOrd="0" presId="urn:microsoft.com/office/officeart/2005/8/layout/hProcess10"/>
    <dgm:cxn modelId="{B67C767C-E8F7-464B-9F95-CBDA0B911D28}" type="presParOf" srcId="{3D4C0E6D-05D0-49B3-9250-CD6B4E5189F6}" destId="{3DC81AB5-6223-4D26-B903-7D6E2F663A3B}" srcOrd="1" destOrd="0" presId="urn:microsoft.com/office/officeart/2005/8/layout/hProcess10"/>
    <dgm:cxn modelId="{4CFE5823-B5FD-473D-85B9-946D7B931136}" type="presParOf" srcId="{CC8A2AE1-A7D0-4B30-90F8-E9C2A3DD82FF}" destId="{8A2D1533-6974-43EC-A5AA-F3C947BB5F87}" srcOrd="5" destOrd="0" presId="urn:microsoft.com/office/officeart/2005/8/layout/hProcess10"/>
    <dgm:cxn modelId="{4B4B9CC9-59DC-4280-AE02-980815A4C090}" type="presParOf" srcId="{8A2D1533-6974-43EC-A5AA-F3C947BB5F87}" destId="{11C94143-7744-42B6-89AB-9B0B25A2812F}" srcOrd="0" destOrd="0" presId="urn:microsoft.com/office/officeart/2005/8/layout/hProcess10"/>
    <dgm:cxn modelId="{A2DCCC26-3D55-4438-95F9-BB95EB861790}" type="presParOf" srcId="{CC8A2AE1-A7D0-4B30-90F8-E9C2A3DD82FF}" destId="{CFD980F8-4A5B-4C9B-B5ED-6E43AEA1FF86}" srcOrd="6" destOrd="0" presId="urn:microsoft.com/office/officeart/2005/8/layout/hProcess10"/>
    <dgm:cxn modelId="{0A648B40-4556-4E8E-AAD8-9AA7E9D94F2C}" type="presParOf" srcId="{CFD980F8-4A5B-4C9B-B5ED-6E43AEA1FF86}" destId="{004CFFD5-5EA5-424D-81D9-5A63A5306412}" srcOrd="0" destOrd="0" presId="urn:microsoft.com/office/officeart/2005/8/layout/hProcess10"/>
    <dgm:cxn modelId="{6DD702F2-2210-436A-8A05-0852EC63804E}" type="presParOf" srcId="{CFD980F8-4A5B-4C9B-B5ED-6E43AEA1FF86}" destId="{18892D23-1B4B-4CEF-8215-B0C526D6D4EB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747FE5-05F8-4232-9B4D-495EA1DB2ED5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771EBB78-5582-410D-A552-7BAD29BA3F4D}">
      <dgm:prSet phldrT="[Text]"/>
      <dgm:spPr/>
      <dgm:t>
        <a:bodyPr/>
        <a:lstStyle/>
        <a:p>
          <a:r>
            <a:rPr lang="en-US" dirty="0" smtClean="0"/>
            <a:t>Dataset Private</a:t>
          </a:r>
          <a:endParaRPr lang="id-ID" dirty="0"/>
        </a:p>
      </dgm:t>
    </dgm:pt>
    <dgm:pt modelId="{D6A4E9F6-BC1B-4CA0-A693-819D24A5A785}" type="parTrans" cxnId="{5A035B4C-591F-46EF-9136-2EE04D83C520}">
      <dgm:prSet/>
      <dgm:spPr/>
      <dgm:t>
        <a:bodyPr/>
        <a:lstStyle/>
        <a:p>
          <a:endParaRPr lang="id-ID"/>
        </a:p>
      </dgm:t>
    </dgm:pt>
    <dgm:pt modelId="{F1BF8A16-23DB-4924-AE45-14ABA7F1B4D2}" type="sibTrans" cxnId="{5A035B4C-591F-46EF-9136-2EE04D83C520}">
      <dgm:prSet/>
      <dgm:spPr/>
      <dgm:t>
        <a:bodyPr/>
        <a:lstStyle/>
        <a:p>
          <a:endParaRPr lang="id-ID"/>
        </a:p>
      </dgm:t>
    </dgm:pt>
    <dgm:pt modelId="{BBFD591C-B0EF-4BD3-B882-B04C459A353D}">
      <dgm:prSet phldrT="[Text]"/>
      <dgm:spPr/>
      <dgm:t>
        <a:bodyPr/>
        <a:lstStyle/>
        <a:p>
          <a:r>
            <a:rPr lang="id-ID" dirty="0" smtClean="0"/>
            <a:t>data set dapat diambil dari organisasi yang kita jadikan obyek penelitian</a:t>
          </a:r>
          <a:endParaRPr lang="id-ID" dirty="0"/>
        </a:p>
      </dgm:t>
    </dgm:pt>
    <dgm:pt modelId="{780714E0-F16F-44D5-BA2C-1A421CBF13AD}" type="parTrans" cxnId="{3218FBAE-E03D-4EEE-A132-EB5AF82EF385}">
      <dgm:prSet/>
      <dgm:spPr/>
      <dgm:t>
        <a:bodyPr/>
        <a:lstStyle/>
        <a:p>
          <a:endParaRPr lang="id-ID"/>
        </a:p>
      </dgm:t>
    </dgm:pt>
    <dgm:pt modelId="{B172DBCA-48FD-48B1-BF64-441E6952A4F9}" type="sibTrans" cxnId="{3218FBAE-E03D-4EEE-A132-EB5AF82EF385}">
      <dgm:prSet/>
      <dgm:spPr/>
      <dgm:t>
        <a:bodyPr/>
        <a:lstStyle/>
        <a:p>
          <a:endParaRPr lang="id-ID"/>
        </a:p>
      </dgm:t>
    </dgm:pt>
    <dgm:pt modelId="{161E05B2-6B08-40DC-B12D-47625C9D69EB}">
      <dgm:prSet phldrT="[Text]"/>
      <dgm:spPr/>
      <dgm:t>
        <a:bodyPr/>
        <a:lstStyle/>
        <a:p>
          <a:r>
            <a:rPr lang="en-US" dirty="0" err="1" smtClean="0"/>
            <a:t>Contoh</a:t>
          </a:r>
          <a:r>
            <a:rPr lang="en-US" dirty="0" smtClean="0"/>
            <a:t>: Bank, </a:t>
          </a:r>
          <a:r>
            <a:rPr lang="en-US" dirty="0" err="1" smtClean="0"/>
            <a:t>Rumah</a:t>
          </a:r>
          <a:r>
            <a:rPr lang="en-US" dirty="0" smtClean="0"/>
            <a:t> </a:t>
          </a:r>
          <a:r>
            <a:rPr lang="en-US" dirty="0" err="1" smtClean="0"/>
            <a:t>Sakit</a:t>
          </a:r>
          <a:r>
            <a:rPr lang="en-US" dirty="0" smtClean="0"/>
            <a:t>, </a:t>
          </a:r>
          <a:r>
            <a:rPr lang="en-US" dirty="0" err="1" smtClean="0"/>
            <a:t>Industri</a:t>
          </a:r>
          <a:r>
            <a:rPr lang="en-US" dirty="0" smtClean="0"/>
            <a:t>, </a:t>
          </a:r>
          <a:r>
            <a:rPr lang="en-US" dirty="0" err="1" smtClean="0"/>
            <a:t>Pabrik</a:t>
          </a:r>
          <a:endParaRPr lang="id-ID" dirty="0"/>
        </a:p>
      </dgm:t>
    </dgm:pt>
    <dgm:pt modelId="{C02DBAAE-3E38-49C0-B157-14F81E95EB12}" type="parTrans" cxnId="{5EB90D96-E9A8-465F-AE53-24A61E73CA86}">
      <dgm:prSet/>
      <dgm:spPr/>
      <dgm:t>
        <a:bodyPr/>
        <a:lstStyle/>
        <a:p>
          <a:endParaRPr lang="id-ID"/>
        </a:p>
      </dgm:t>
    </dgm:pt>
    <dgm:pt modelId="{D0839A88-C200-41A1-8824-E7BAB6848EDF}" type="sibTrans" cxnId="{5EB90D96-E9A8-465F-AE53-24A61E73CA86}">
      <dgm:prSet/>
      <dgm:spPr/>
      <dgm:t>
        <a:bodyPr/>
        <a:lstStyle/>
        <a:p>
          <a:endParaRPr lang="id-ID"/>
        </a:p>
      </dgm:t>
    </dgm:pt>
    <dgm:pt modelId="{967A516F-519A-4A77-87B1-9E9A7142CAB6}">
      <dgm:prSet phldrT="[Text]"/>
      <dgm:spPr/>
      <dgm:t>
        <a:bodyPr/>
        <a:lstStyle/>
        <a:p>
          <a:r>
            <a:rPr lang="en-US" dirty="0" smtClean="0"/>
            <a:t>Dataset </a:t>
          </a:r>
          <a:r>
            <a:rPr lang="en-US" dirty="0" err="1" smtClean="0"/>
            <a:t>Publik</a:t>
          </a:r>
          <a:endParaRPr lang="id-ID" dirty="0"/>
        </a:p>
      </dgm:t>
    </dgm:pt>
    <dgm:pt modelId="{65F28AA2-E260-438C-9E56-089450E7AA66}" type="parTrans" cxnId="{AF7A397E-2406-4C7E-9E08-55F06F61C4C5}">
      <dgm:prSet/>
      <dgm:spPr/>
      <dgm:t>
        <a:bodyPr/>
        <a:lstStyle/>
        <a:p>
          <a:endParaRPr lang="id-ID"/>
        </a:p>
      </dgm:t>
    </dgm:pt>
    <dgm:pt modelId="{8602E637-FDC0-4F83-B90C-CBE699FDE54F}" type="sibTrans" cxnId="{AF7A397E-2406-4C7E-9E08-55F06F61C4C5}">
      <dgm:prSet/>
      <dgm:spPr/>
      <dgm:t>
        <a:bodyPr/>
        <a:lstStyle/>
        <a:p>
          <a:endParaRPr lang="id-ID"/>
        </a:p>
      </dgm:t>
    </dgm:pt>
    <dgm:pt modelId="{4B5AFE39-8822-4E02-8BCF-0B4DC4DD3FA4}">
      <dgm:prSet phldrT="[Text]"/>
      <dgm:spPr/>
      <dgm:t>
        <a:bodyPr/>
        <a:lstStyle/>
        <a:p>
          <a:r>
            <a:rPr lang="id-ID" dirty="0" smtClean="0"/>
            <a:t>data set dapat diambil dari repositori pubik yang disepakati oleh para peneliti data mining</a:t>
          </a:r>
          <a:endParaRPr lang="id-ID" dirty="0"/>
        </a:p>
      </dgm:t>
    </dgm:pt>
    <dgm:pt modelId="{296E2169-6FFD-423E-816B-86EE08B3302A}" type="parTrans" cxnId="{7F330843-83FD-4A4F-BC0B-DD9EB030A0ED}">
      <dgm:prSet/>
      <dgm:spPr/>
      <dgm:t>
        <a:bodyPr/>
        <a:lstStyle/>
        <a:p>
          <a:endParaRPr lang="id-ID"/>
        </a:p>
      </dgm:t>
    </dgm:pt>
    <dgm:pt modelId="{449943B2-3C62-41C1-B779-BC7FA68A1ECA}" type="sibTrans" cxnId="{7F330843-83FD-4A4F-BC0B-DD9EB030A0ED}">
      <dgm:prSet/>
      <dgm:spPr/>
      <dgm:t>
        <a:bodyPr/>
        <a:lstStyle/>
        <a:p>
          <a:endParaRPr lang="id-ID"/>
        </a:p>
      </dgm:t>
    </dgm:pt>
    <dgm:pt modelId="{6FDC3C80-4A55-41B1-95C0-2E4804589E62}">
      <dgm:prSet phldrT="[Text]"/>
      <dgm:spPr/>
      <dgm:t>
        <a:bodyPr/>
        <a:lstStyle/>
        <a:p>
          <a:r>
            <a:rPr lang="en-US" dirty="0" err="1" smtClean="0"/>
            <a:t>Contoh</a:t>
          </a:r>
          <a:r>
            <a:rPr lang="en-US" dirty="0" smtClean="0"/>
            <a:t>: UCI Repository, ACM KDD, </a:t>
          </a:r>
          <a:r>
            <a:rPr lang="en-US" dirty="0" err="1" smtClean="0"/>
            <a:t>PredictionIO</a:t>
          </a:r>
          <a:r>
            <a:rPr lang="en-US" dirty="0" smtClean="0"/>
            <a:t>, NASA MDP</a:t>
          </a:r>
          <a:endParaRPr lang="id-ID" dirty="0"/>
        </a:p>
      </dgm:t>
    </dgm:pt>
    <dgm:pt modelId="{E6C736DB-DC1F-4050-88DA-F32D0A463659}" type="parTrans" cxnId="{34E68AD6-D0AE-476F-8D39-0B0BFA90E39F}">
      <dgm:prSet/>
      <dgm:spPr/>
      <dgm:t>
        <a:bodyPr/>
        <a:lstStyle/>
        <a:p>
          <a:endParaRPr lang="id-ID"/>
        </a:p>
      </dgm:t>
    </dgm:pt>
    <dgm:pt modelId="{09C20319-2CD5-41D2-86DB-9A6A8B34BAA7}" type="sibTrans" cxnId="{34E68AD6-D0AE-476F-8D39-0B0BFA90E39F}">
      <dgm:prSet/>
      <dgm:spPr/>
      <dgm:t>
        <a:bodyPr/>
        <a:lstStyle/>
        <a:p>
          <a:endParaRPr lang="id-ID"/>
        </a:p>
      </dgm:t>
    </dgm:pt>
    <dgm:pt modelId="{BFFC157F-0358-474B-8E3C-AB99E0E0C171}">
      <dgm:prSet phldrT="[Text]"/>
      <dgm:spPr/>
      <dgm:t>
        <a:bodyPr/>
        <a:lstStyle/>
        <a:p>
          <a:r>
            <a:rPr lang="en-US" dirty="0" smtClean="0"/>
            <a:t>Dataset</a:t>
          </a:r>
          <a:endParaRPr lang="id-ID" dirty="0"/>
        </a:p>
      </dgm:t>
    </dgm:pt>
    <dgm:pt modelId="{0D93A141-BDA1-4DE2-A458-843093826D18}" type="sibTrans" cxnId="{6C5B52E1-E27A-4717-9DDB-FA1DB7CD6367}">
      <dgm:prSet/>
      <dgm:spPr/>
      <dgm:t>
        <a:bodyPr/>
        <a:lstStyle/>
        <a:p>
          <a:endParaRPr lang="id-ID"/>
        </a:p>
      </dgm:t>
    </dgm:pt>
    <dgm:pt modelId="{DA8A616D-45FD-4449-A5AE-DC5CCC91E39A}" type="parTrans" cxnId="{6C5B52E1-E27A-4717-9DDB-FA1DB7CD6367}">
      <dgm:prSet/>
      <dgm:spPr/>
      <dgm:t>
        <a:bodyPr/>
        <a:lstStyle/>
        <a:p>
          <a:endParaRPr lang="id-ID"/>
        </a:p>
      </dgm:t>
    </dgm:pt>
    <dgm:pt modelId="{F8B6DF96-6325-46C6-BEB8-E4B8B0FD7237}" type="pres">
      <dgm:prSet presAssocID="{AA747FE5-05F8-4232-9B4D-495EA1DB2ED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B6D2600-F77F-4A9F-B698-54E1BFA2E40C}" type="pres">
      <dgm:prSet presAssocID="{BFFC157F-0358-474B-8E3C-AB99E0E0C171}" presName="root1" presStyleCnt="0"/>
      <dgm:spPr/>
      <dgm:t>
        <a:bodyPr/>
        <a:lstStyle/>
        <a:p>
          <a:endParaRPr lang="id-ID"/>
        </a:p>
      </dgm:t>
    </dgm:pt>
    <dgm:pt modelId="{CBE405B0-4B5E-403D-BF9D-74907A3472F6}" type="pres">
      <dgm:prSet presAssocID="{BFFC157F-0358-474B-8E3C-AB99E0E0C17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19BD08F3-40F7-49A2-81D2-6378C6432F7A}" type="pres">
      <dgm:prSet presAssocID="{BFFC157F-0358-474B-8E3C-AB99E0E0C171}" presName="level2hierChild" presStyleCnt="0"/>
      <dgm:spPr/>
      <dgm:t>
        <a:bodyPr/>
        <a:lstStyle/>
        <a:p>
          <a:endParaRPr lang="id-ID"/>
        </a:p>
      </dgm:t>
    </dgm:pt>
    <dgm:pt modelId="{B177149E-DAB4-4E53-ABFF-2DA304D28000}" type="pres">
      <dgm:prSet presAssocID="{D6A4E9F6-BC1B-4CA0-A693-819D24A5A785}" presName="conn2-1" presStyleLbl="parChTrans1D2" presStyleIdx="0" presStyleCnt="2"/>
      <dgm:spPr/>
      <dgm:t>
        <a:bodyPr/>
        <a:lstStyle/>
        <a:p>
          <a:endParaRPr lang="id-ID"/>
        </a:p>
      </dgm:t>
    </dgm:pt>
    <dgm:pt modelId="{A204639D-D863-427B-A7C8-6E6C3D1732A9}" type="pres">
      <dgm:prSet presAssocID="{D6A4E9F6-BC1B-4CA0-A693-819D24A5A785}" presName="connTx" presStyleLbl="parChTrans1D2" presStyleIdx="0" presStyleCnt="2"/>
      <dgm:spPr/>
      <dgm:t>
        <a:bodyPr/>
        <a:lstStyle/>
        <a:p>
          <a:endParaRPr lang="id-ID"/>
        </a:p>
      </dgm:t>
    </dgm:pt>
    <dgm:pt modelId="{D3DC3C49-321D-47E2-AAD8-D7C1348D7327}" type="pres">
      <dgm:prSet presAssocID="{771EBB78-5582-410D-A552-7BAD29BA3F4D}" presName="root2" presStyleCnt="0"/>
      <dgm:spPr/>
      <dgm:t>
        <a:bodyPr/>
        <a:lstStyle/>
        <a:p>
          <a:endParaRPr lang="id-ID"/>
        </a:p>
      </dgm:t>
    </dgm:pt>
    <dgm:pt modelId="{3A5AC2BC-69AD-472B-80D3-F41D00CA5C95}" type="pres">
      <dgm:prSet presAssocID="{771EBB78-5582-410D-A552-7BAD29BA3F4D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96966612-C6DB-4B58-AD61-B68E1E76D5B2}" type="pres">
      <dgm:prSet presAssocID="{771EBB78-5582-410D-A552-7BAD29BA3F4D}" presName="level3hierChild" presStyleCnt="0"/>
      <dgm:spPr/>
      <dgm:t>
        <a:bodyPr/>
        <a:lstStyle/>
        <a:p>
          <a:endParaRPr lang="id-ID"/>
        </a:p>
      </dgm:t>
    </dgm:pt>
    <dgm:pt modelId="{68EEA6F0-8B2D-41A7-A327-E69F48FEEA76}" type="pres">
      <dgm:prSet presAssocID="{780714E0-F16F-44D5-BA2C-1A421CBF13AD}" presName="conn2-1" presStyleLbl="parChTrans1D3" presStyleIdx="0" presStyleCnt="4"/>
      <dgm:spPr/>
      <dgm:t>
        <a:bodyPr/>
        <a:lstStyle/>
        <a:p>
          <a:endParaRPr lang="id-ID"/>
        </a:p>
      </dgm:t>
    </dgm:pt>
    <dgm:pt modelId="{03FEA234-FF85-4FCD-9745-85269D9E76F5}" type="pres">
      <dgm:prSet presAssocID="{780714E0-F16F-44D5-BA2C-1A421CBF13AD}" presName="connTx" presStyleLbl="parChTrans1D3" presStyleIdx="0" presStyleCnt="4"/>
      <dgm:spPr/>
      <dgm:t>
        <a:bodyPr/>
        <a:lstStyle/>
        <a:p>
          <a:endParaRPr lang="id-ID"/>
        </a:p>
      </dgm:t>
    </dgm:pt>
    <dgm:pt modelId="{6E0A85F5-AC2F-475D-A3B9-81D9F9E29A08}" type="pres">
      <dgm:prSet presAssocID="{BBFD591C-B0EF-4BD3-B882-B04C459A353D}" presName="root2" presStyleCnt="0"/>
      <dgm:spPr/>
      <dgm:t>
        <a:bodyPr/>
        <a:lstStyle/>
        <a:p>
          <a:endParaRPr lang="id-ID"/>
        </a:p>
      </dgm:t>
    </dgm:pt>
    <dgm:pt modelId="{38B76666-0723-47A8-824F-37D7403306D4}" type="pres">
      <dgm:prSet presAssocID="{BBFD591C-B0EF-4BD3-B882-B04C459A353D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D230AF26-6F1C-4DDD-A530-2D905BA5441C}" type="pres">
      <dgm:prSet presAssocID="{BBFD591C-B0EF-4BD3-B882-B04C459A353D}" presName="level3hierChild" presStyleCnt="0"/>
      <dgm:spPr/>
      <dgm:t>
        <a:bodyPr/>
        <a:lstStyle/>
        <a:p>
          <a:endParaRPr lang="id-ID"/>
        </a:p>
      </dgm:t>
    </dgm:pt>
    <dgm:pt modelId="{4541E752-0E90-4D5E-907C-B8E5A2832287}" type="pres">
      <dgm:prSet presAssocID="{C02DBAAE-3E38-49C0-B157-14F81E95EB12}" presName="conn2-1" presStyleLbl="parChTrans1D3" presStyleIdx="1" presStyleCnt="4"/>
      <dgm:spPr/>
      <dgm:t>
        <a:bodyPr/>
        <a:lstStyle/>
        <a:p>
          <a:endParaRPr lang="id-ID"/>
        </a:p>
      </dgm:t>
    </dgm:pt>
    <dgm:pt modelId="{8BA46DB5-40DD-4695-ADB2-A1A15FC28BF3}" type="pres">
      <dgm:prSet presAssocID="{C02DBAAE-3E38-49C0-B157-14F81E95EB12}" presName="connTx" presStyleLbl="parChTrans1D3" presStyleIdx="1" presStyleCnt="4"/>
      <dgm:spPr/>
      <dgm:t>
        <a:bodyPr/>
        <a:lstStyle/>
        <a:p>
          <a:endParaRPr lang="id-ID"/>
        </a:p>
      </dgm:t>
    </dgm:pt>
    <dgm:pt modelId="{C43D1629-12B1-48A5-85D3-72636D677B8E}" type="pres">
      <dgm:prSet presAssocID="{161E05B2-6B08-40DC-B12D-47625C9D69EB}" presName="root2" presStyleCnt="0"/>
      <dgm:spPr/>
      <dgm:t>
        <a:bodyPr/>
        <a:lstStyle/>
        <a:p>
          <a:endParaRPr lang="id-ID"/>
        </a:p>
      </dgm:t>
    </dgm:pt>
    <dgm:pt modelId="{6C6DA2BE-64A6-41C5-9EEE-97030EE0FA59}" type="pres">
      <dgm:prSet presAssocID="{161E05B2-6B08-40DC-B12D-47625C9D69EB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D6858362-DF5C-4460-9E03-639E2C8C7B30}" type="pres">
      <dgm:prSet presAssocID="{161E05B2-6B08-40DC-B12D-47625C9D69EB}" presName="level3hierChild" presStyleCnt="0"/>
      <dgm:spPr/>
      <dgm:t>
        <a:bodyPr/>
        <a:lstStyle/>
        <a:p>
          <a:endParaRPr lang="id-ID"/>
        </a:p>
      </dgm:t>
    </dgm:pt>
    <dgm:pt modelId="{32DE110D-F60F-4264-8977-534EEB02F266}" type="pres">
      <dgm:prSet presAssocID="{65F28AA2-E260-438C-9E56-089450E7AA66}" presName="conn2-1" presStyleLbl="parChTrans1D2" presStyleIdx="1" presStyleCnt="2"/>
      <dgm:spPr/>
      <dgm:t>
        <a:bodyPr/>
        <a:lstStyle/>
        <a:p>
          <a:endParaRPr lang="id-ID"/>
        </a:p>
      </dgm:t>
    </dgm:pt>
    <dgm:pt modelId="{F717F56D-C041-4C00-A5E9-E62166BF71D3}" type="pres">
      <dgm:prSet presAssocID="{65F28AA2-E260-438C-9E56-089450E7AA66}" presName="connTx" presStyleLbl="parChTrans1D2" presStyleIdx="1" presStyleCnt="2"/>
      <dgm:spPr/>
      <dgm:t>
        <a:bodyPr/>
        <a:lstStyle/>
        <a:p>
          <a:endParaRPr lang="id-ID"/>
        </a:p>
      </dgm:t>
    </dgm:pt>
    <dgm:pt modelId="{BC61AC3A-1CDC-4DAB-B07D-2A4FDEDDFAB4}" type="pres">
      <dgm:prSet presAssocID="{967A516F-519A-4A77-87B1-9E9A7142CAB6}" presName="root2" presStyleCnt="0"/>
      <dgm:spPr/>
      <dgm:t>
        <a:bodyPr/>
        <a:lstStyle/>
        <a:p>
          <a:endParaRPr lang="id-ID"/>
        </a:p>
      </dgm:t>
    </dgm:pt>
    <dgm:pt modelId="{2FC5D3DF-7D1D-4F5F-AD66-8C1BB92F47CF}" type="pres">
      <dgm:prSet presAssocID="{967A516F-519A-4A77-87B1-9E9A7142CAB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EE37FC7A-4A06-4843-9ADF-4DEDDDBCB6CF}" type="pres">
      <dgm:prSet presAssocID="{967A516F-519A-4A77-87B1-9E9A7142CAB6}" presName="level3hierChild" presStyleCnt="0"/>
      <dgm:spPr/>
      <dgm:t>
        <a:bodyPr/>
        <a:lstStyle/>
        <a:p>
          <a:endParaRPr lang="id-ID"/>
        </a:p>
      </dgm:t>
    </dgm:pt>
    <dgm:pt modelId="{E4640185-05FD-4CFA-BD54-A23EC5419C00}" type="pres">
      <dgm:prSet presAssocID="{296E2169-6FFD-423E-816B-86EE08B3302A}" presName="conn2-1" presStyleLbl="parChTrans1D3" presStyleIdx="2" presStyleCnt="4"/>
      <dgm:spPr/>
      <dgm:t>
        <a:bodyPr/>
        <a:lstStyle/>
        <a:p>
          <a:endParaRPr lang="id-ID"/>
        </a:p>
      </dgm:t>
    </dgm:pt>
    <dgm:pt modelId="{D4DE9F02-FC03-42E0-AAB7-951314D82EFB}" type="pres">
      <dgm:prSet presAssocID="{296E2169-6FFD-423E-816B-86EE08B3302A}" presName="connTx" presStyleLbl="parChTrans1D3" presStyleIdx="2" presStyleCnt="4"/>
      <dgm:spPr/>
      <dgm:t>
        <a:bodyPr/>
        <a:lstStyle/>
        <a:p>
          <a:endParaRPr lang="id-ID"/>
        </a:p>
      </dgm:t>
    </dgm:pt>
    <dgm:pt modelId="{FD0754D6-C24A-41C3-ADB2-8483C7AFFC94}" type="pres">
      <dgm:prSet presAssocID="{4B5AFE39-8822-4E02-8BCF-0B4DC4DD3FA4}" presName="root2" presStyleCnt="0"/>
      <dgm:spPr/>
      <dgm:t>
        <a:bodyPr/>
        <a:lstStyle/>
        <a:p>
          <a:endParaRPr lang="id-ID"/>
        </a:p>
      </dgm:t>
    </dgm:pt>
    <dgm:pt modelId="{FC6CE66B-4B56-4C10-ADD7-7CFB0E1530CF}" type="pres">
      <dgm:prSet presAssocID="{4B5AFE39-8822-4E02-8BCF-0B4DC4DD3FA4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EB768474-277B-4B01-B977-BD2F2D717150}" type="pres">
      <dgm:prSet presAssocID="{4B5AFE39-8822-4E02-8BCF-0B4DC4DD3FA4}" presName="level3hierChild" presStyleCnt="0"/>
      <dgm:spPr/>
      <dgm:t>
        <a:bodyPr/>
        <a:lstStyle/>
        <a:p>
          <a:endParaRPr lang="id-ID"/>
        </a:p>
      </dgm:t>
    </dgm:pt>
    <dgm:pt modelId="{B91CD8C0-146D-4201-97F7-5BCD1B43F36F}" type="pres">
      <dgm:prSet presAssocID="{E6C736DB-DC1F-4050-88DA-F32D0A463659}" presName="conn2-1" presStyleLbl="parChTrans1D3" presStyleIdx="3" presStyleCnt="4"/>
      <dgm:spPr/>
      <dgm:t>
        <a:bodyPr/>
        <a:lstStyle/>
        <a:p>
          <a:endParaRPr lang="id-ID"/>
        </a:p>
      </dgm:t>
    </dgm:pt>
    <dgm:pt modelId="{910F4788-D71E-4F55-87D1-A55D03E240F9}" type="pres">
      <dgm:prSet presAssocID="{E6C736DB-DC1F-4050-88DA-F32D0A463659}" presName="connTx" presStyleLbl="parChTrans1D3" presStyleIdx="3" presStyleCnt="4"/>
      <dgm:spPr/>
      <dgm:t>
        <a:bodyPr/>
        <a:lstStyle/>
        <a:p>
          <a:endParaRPr lang="id-ID"/>
        </a:p>
      </dgm:t>
    </dgm:pt>
    <dgm:pt modelId="{24428DC9-DEAC-4CF4-8745-3D4219E757F2}" type="pres">
      <dgm:prSet presAssocID="{6FDC3C80-4A55-41B1-95C0-2E4804589E62}" presName="root2" presStyleCnt="0"/>
      <dgm:spPr/>
    </dgm:pt>
    <dgm:pt modelId="{64D3B660-0860-4295-93E4-A12F6F69C080}" type="pres">
      <dgm:prSet presAssocID="{6FDC3C80-4A55-41B1-95C0-2E4804589E62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6568ACEB-7338-4579-9B76-92BB9BBC4B2C}" type="pres">
      <dgm:prSet presAssocID="{6FDC3C80-4A55-41B1-95C0-2E4804589E62}" presName="level3hierChild" presStyleCnt="0"/>
      <dgm:spPr/>
    </dgm:pt>
  </dgm:ptLst>
  <dgm:cxnLst>
    <dgm:cxn modelId="{8FF6ACC4-813E-4964-8809-8B7AE6D8F506}" type="presOf" srcId="{771EBB78-5582-410D-A552-7BAD29BA3F4D}" destId="{3A5AC2BC-69AD-472B-80D3-F41D00CA5C95}" srcOrd="0" destOrd="0" presId="urn:microsoft.com/office/officeart/2005/8/layout/hierarchy2"/>
    <dgm:cxn modelId="{0F5F9A2F-9006-4ABD-9DAE-64B952F6ECEA}" type="presOf" srcId="{D6A4E9F6-BC1B-4CA0-A693-819D24A5A785}" destId="{B177149E-DAB4-4E53-ABFF-2DA304D28000}" srcOrd="0" destOrd="0" presId="urn:microsoft.com/office/officeart/2005/8/layout/hierarchy2"/>
    <dgm:cxn modelId="{E598BF03-ADA2-463D-9324-5FC7DD1836D0}" type="presOf" srcId="{E6C736DB-DC1F-4050-88DA-F32D0A463659}" destId="{910F4788-D71E-4F55-87D1-A55D03E240F9}" srcOrd="1" destOrd="0" presId="urn:microsoft.com/office/officeart/2005/8/layout/hierarchy2"/>
    <dgm:cxn modelId="{126CEB2D-03D7-4E37-9988-1667AB447E5F}" type="presOf" srcId="{AA747FE5-05F8-4232-9B4D-495EA1DB2ED5}" destId="{F8B6DF96-6325-46C6-BEB8-E4B8B0FD7237}" srcOrd="0" destOrd="0" presId="urn:microsoft.com/office/officeart/2005/8/layout/hierarchy2"/>
    <dgm:cxn modelId="{B98109E5-E760-47B0-9094-461BE4D7DC68}" type="presOf" srcId="{780714E0-F16F-44D5-BA2C-1A421CBF13AD}" destId="{03FEA234-FF85-4FCD-9745-85269D9E76F5}" srcOrd="1" destOrd="0" presId="urn:microsoft.com/office/officeart/2005/8/layout/hierarchy2"/>
    <dgm:cxn modelId="{FF0F1D7D-3498-4D40-97E7-1E99D6877025}" type="presOf" srcId="{D6A4E9F6-BC1B-4CA0-A693-819D24A5A785}" destId="{A204639D-D863-427B-A7C8-6E6C3D1732A9}" srcOrd="1" destOrd="0" presId="urn:microsoft.com/office/officeart/2005/8/layout/hierarchy2"/>
    <dgm:cxn modelId="{3218FBAE-E03D-4EEE-A132-EB5AF82EF385}" srcId="{771EBB78-5582-410D-A552-7BAD29BA3F4D}" destId="{BBFD591C-B0EF-4BD3-B882-B04C459A353D}" srcOrd="0" destOrd="0" parTransId="{780714E0-F16F-44D5-BA2C-1A421CBF13AD}" sibTransId="{B172DBCA-48FD-48B1-BF64-441E6952A4F9}"/>
    <dgm:cxn modelId="{02DC03BC-5DFB-4D9F-9F50-361136343F6B}" type="presOf" srcId="{4B5AFE39-8822-4E02-8BCF-0B4DC4DD3FA4}" destId="{FC6CE66B-4B56-4C10-ADD7-7CFB0E1530CF}" srcOrd="0" destOrd="0" presId="urn:microsoft.com/office/officeart/2005/8/layout/hierarchy2"/>
    <dgm:cxn modelId="{AF7A397E-2406-4C7E-9E08-55F06F61C4C5}" srcId="{BFFC157F-0358-474B-8E3C-AB99E0E0C171}" destId="{967A516F-519A-4A77-87B1-9E9A7142CAB6}" srcOrd="1" destOrd="0" parTransId="{65F28AA2-E260-438C-9E56-089450E7AA66}" sibTransId="{8602E637-FDC0-4F83-B90C-CBE699FDE54F}"/>
    <dgm:cxn modelId="{C96C3D35-40CF-4116-B142-966EE4666D76}" type="presOf" srcId="{BFFC157F-0358-474B-8E3C-AB99E0E0C171}" destId="{CBE405B0-4B5E-403D-BF9D-74907A3472F6}" srcOrd="0" destOrd="0" presId="urn:microsoft.com/office/officeart/2005/8/layout/hierarchy2"/>
    <dgm:cxn modelId="{8AA00BEB-BC50-42C5-A18D-4380924E3D9D}" type="presOf" srcId="{6FDC3C80-4A55-41B1-95C0-2E4804589E62}" destId="{64D3B660-0860-4295-93E4-A12F6F69C080}" srcOrd="0" destOrd="0" presId="urn:microsoft.com/office/officeart/2005/8/layout/hierarchy2"/>
    <dgm:cxn modelId="{5AF5212C-EE92-42DE-918C-3C3401FF9F53}" type="presOf" srcId="{65F28AA2-E260-438C-9E56-089450E7AA66}" destId="{F717F56D-C041-4C00-A5E9-E62166BF71D3}" srcOrd="1" destOrd="0" presId="urn:microsoft.com/office/officeart/2005/8/layout/hierarchy2"/>
    <dgm:cxn modelId="{AA8C23FA-EFE2-4DC0-9B08-9F9E2A28B29D}" type="presOf" srcId="{E6C736DB-DC1F-4050-88DA-F32D0A463659}" destId="{B91CD8C0-146D-4201-97F7-5BCD1B43F36F}" srcOrd="0" destOrd="0" presId="urn:microsoft.com/office/officeart/2005/8/layout/hierarchy2"/>
    <dgm:cxn modelId="{D4324684-3E0D-42B4-AC44-5F66B0471A9D}" type="presOf" srcId="{161E05B2-6B08-40DC-B12D-47625C9D69EB}" destId="{6C6DA2BE-64A6-41C5-9EEE-97030EE0FA59}" srcOrd="0" destOrd="0" presId="urn:microsoft.com/office/officeart/2005/8/layout/hierarchy2"/>
    <dgm:cxn modelId="{5EB90D96-E9A8-465F-AE53-24A61E73CA86}" srcId="{771EBB78-5582-410D-A552-7BAD29BA3F4D}" destId="{161E05B2-6B08-40DC-B12D-47625C9D69EB}" srcOrd="1" destOrd="0" parTransId="{C02DBAAE-3E38-49C0-B157-14F81E95EB12}" sibTransId="{D0839A88-C200-41A1-8824-E7BAB6848EDF}"/>
    <dgm:cxn modelId="{2413C622-D964-495B-B1E1-5E0EDD49B673}" type="presOf" srcId="{296E2169-6FFD-423E-816B-86EE08B3302A}" destId="{D4DE9F02-FC03-42E0-AAB7-951314D82EFB}" srcOrd="1" destOrd="0" presId="urn:microsoft.com/office/officeart/2005/8/layout/hierarchy2"/>
    <dgm:cxn modelId="{98F2E2A8-80F9-4CD6-92A7-2E76A6569BF1}" type="presOf" srcId="{967A516F-519A-4A77-87B1-9E9A7142CAB6}" destId="{2FC5D3DF-7D1D-4F5F-AD66-8C1BB92F47CF}" srcOrd="0" destOrd="0" presId="urn:microsoft.com/office/officeart/2005/8/layout/hierarchy2"/>
    <dgm:cxn modelId="{CB4F51F5-5203-4D47-93B4-88E835E126A5}" type="presOf" srcId="{C02DBAAE-3E38-49C0-B157-14F81E95EB12}" destId="{4541E752-0E90-4D5E-907C-B8E5A2832287}" srcOrd="0" destOrd="0" presId="urn:microsoft.com/office/officeart/2005/8/layout/hierarchy2"/>
    <dgm:cxn modelId="{7F330843-83FD-4A4F-BC0B-DD9EB030A0ED}" srcId="{967A516F-519A-4A77-87B1-9E9A7142CAB6}" destId="{4B5AFE39-8822-4E02-8BCF-0B4DC4DD3FA4}" srcOrd="0" destOrd="0" parTransId="{296E2169-6FFD-423E-816B-86EE08B3302A}" sibTransId="{449943B2-3C62-41C1-B779-BC7FA68A1ECA}"/>
    <dgm:cxn modelId="{BCA825BB-1616-49FA-B959-2A1E8870A90B}" type="presOf" srcId="{C02DBAAE-3E38-49C0-B157-14F81E95EB12}" destId="{8BA46DB5-40DD-4695-ADB2-A1A15FC28BF3}" srcOrd="1" destOrd="0" presId="urn:microsoft.com/office/officeart/2005/8/layout/hierarchy2"/>
    <dgm:cxn modelId="{1B24A203-4E0E-4361-A85C-A93D705BFF39}" type="presOf" srcId="{780714E0-F16F-44D5-BA2C-1A421CBF13AD}" destId="{68EEA6F0-8B2D-41A7-A327-E69F48FEEA76}" srcOrd="0" destOrd="0" presId="urn:microsoft.com/office/officeart/2005/8/layout/hierarchy2"/>
    <dgm:cxn modelId="{34E68AD6-D0AE-476F-8D39-0B0BFA90E39F}" srcId="{967A516F-519A-4A77-87B1-9E9A7142CAB6}" destId="{6FDC3C80-4A55-41B1-95C0-2E4804589E62}" srcOrd="1" destOrd="0" parTransId="{E6C736DB-DC1F-4050-88DA-F32D0A463659}" sibTransId="{09C20319-2CD5-41D2-86DB-9A6A8B34BAA7}"/>
    <dgm:cxn modelId="{5A035B4C-591F-46EF-9136-2EE04D83C520}" srcId="{BFFC157F-0358-474B-8E3C-AB99E0E0C171}" destId="{771EBB78-5582-410D-A552-7BAD29BA3F4D}" srcOrd="0" destOrd="0" parTransId="{D6A4E9F6-BC1B-4CA0-A693-819D24A5A785}" sibTransId="{F1BF8A16-23DB-4924-AE45-14ABA7F1B4D2}"/>
    <dgm:cxn modelId="{E601BA5D-252C-4693-8E77-A770A6730353}" type="presOf" srcId="{BBFD591C-B0EF-4BD3-B882-B04C459A353D}" destId="{38B76666-0723-47A8-824F-37D7403306D4}" srcOrd="0" destOrd="0" presId="urn:microsoft.com/office/officeart/2005/8/layout/hierarchy2"/>
    <dgm:cxn modelId="{6C5B52E1-E27A-4717-9DDB-FA1DB7CD6367}" srcId="{AA747FE5-05F8-4232-9B4D-495EA1DB2ED5}" destId="{BFFC157F-0358-474B-8E3C-AB99E0E0C171}" srcOrd="0" destOrd="0" parTransId="{DA8A616D-45FD-4449-A5AE-DC5CCC91E39A}" sibTransId="{0D93A141-BDA1-4DE2-A458-843093826D18}"/>
    <dgm:cxn modelId="{0D6E3DC2-A450-4954-BF8B-A4DF18692E70}" type="presOf" srcId="{65F28AA2-E260-438C-9E56-089450E7AA66}" destId="{32DE110D-F60F-4264-8977-534EEB02F266}" srcOrd="0" destOrd="0" presId="urn:microsoft.com/office/officeart/2005/8/layout/hierarchy2"/>
    <dgm:cxn modelId="{794BD399-95A1-4B99-B0CE-D5CA54A835C7}" type="presOf" srcId="{296E2169-6FFD-423E-816B-86EE08B3302A}" destId="{E4640185-05FD-4CFA-BD54-A23EC5419C00}" srcOrd="0" destOrd="0" presId="urn:microsoft.com/office/officeart/2005/8/layout/hierarchy2"/>
    <dgm:cxn modelId="{A6C7C47D-FCA3-4B66-BFA2-2AA1BB9A1F62}" type="presParOf" srcId="{F8B6DF96-6325-46C6-BEB8-E4B8B0FD7237}" destId="{4B6D2600-F77F-4A9F-B698-54E1BFA2E40C}" srcOrd="0" destOrd="0" presId="urn:microsoft.com/office/officeart/2005/8/layout/hierarchy2"/>
    <dgm:cxn modelId="{68570DCF-3D67-4989-80AC-0DA9C15D8392}" type="presParOf" srcId="{4B6D2600-F77F-4A9F-B698-54E1BFA2E40C}" destId="{CBE405B0-4B5E-403D-BF9D-74907A3472F6}" srcOrd="0" destOrd="0" presId="urn:microsoft.com/office/officeart/2005/8/layout/hierarchy2"/>
    <dgm:cxn modelId="{ABD5B44E-A964-4A7E-98FE-627E75085BAE}" type="presParOf" srcId="{4B6D2600-F77F-4A9F-B698-54E1BFA2E40C}" destId="{19BD08F3-40F7-49A2-81D2-6378C6432F7A}" srcOrd="1" destOrd="0" presId="urn:microsoft.com/office/officeart/2005/8/layout/hierarchy2"/>
    <dgm:cxn modelId="{DBEDA5A7-E243-486E-BB9F-A663C7E18E83}" type="presParOf" srcId="{19BD08F3-40F7-49A2-81D2-6378C6432F7A}" destId="{B177149E-DAB4-4E53-ABFF-2DA304D28000}" srcOrd="0" destOrd="0" presId="urn:microsoft.com/office/officeart/2005/8/layout/hierarchy2"/>
    <dgm:cxn modelId="{E50A7EF5-63CE-4D98-B3C1-FCB478618F51}" type="presParOf" srcId="{B177149E-DAB4-4E53-ABFF-2DA304D28000}" destId="{A204639D-D863-427B-A7C8-6E6C3D1732A9}" srcOrd="0" destOrd="0" presId="urn:microsoft.com/office/officeart/2005/8/layout/hierarchy2"/>
    <dgm:cxn modelId="{FA002795-F19B-47F6-A302-2B43267665DD}" type="presParOf" srcId="{19BD08F3-40F7-49A2-81D2-6378C6432F7A}" destId="{D3DC3C49-321D-47E2-AAD8-D7C1348D7327}" srcOrd="1" destOrd="0" presId="urn:microsoft.com/office/officeart/2005/8/layout/hierarchy2"/>
    <dgm:cxn modelId="{D062C0CF-631C-4166-8E7E-27E21C85E1E4}" type="presParOf" srcId="{D3DC3C49-321D-47E2-AAD8-D7C1348D7327}" destId="{3A5AC2BC-69AD-472B-80D3-F41D00CA5C95}" srcOrd="0" destOrd="0" presId="urn:microsoft.com/office/officeart/2005/8/layout/hierarchy2"/>
    <dgm:cxn modelId="{87513080-A05E-4E60-AF95-50CDBA21EEEE}" type="presParOf" srcId="{D3DC3C49-321D-47E2-AAD8-D7C1348D7327}" destId="{96966612-C6DB-4B58-AD61-B68E1E76D5B2}" srcOrd="1" destOrd="0" presId="urn:microsoft.com/office/officeart/2005/8/layout/hierarchy2"/>
    <dgm:cxn modelId="{ECB2B569-82AC-4C58-9723-64E471851E70}" type="presParOf" srcId="{96966612-C6DB-4B58-AD61-B68E1E76D5B2}" destId="{68EEA6F0-8B2D-41A7-A327-E69F48FEEA76}" srcOrd="0" destOrd="0" presId="urn:microsoft.com/office/officeart/2005/8/layout/hierarchy2"/>
    <dgm:cxn modelId="{036F04DE-9A52-4AAE-A0B9-C285E7739BC9}" type="presParOf" srcId="{68EEA6F0-8B2D-41A7-A327-E69F48FEEA76}" destId="{03FEA234-FF85-4FCD-9745-85269D9E76F5}" srcOrd="0" destOrd="0" presId="urn:microsoft.com/office/officeart/2005/8/layout/hierarchy2"/>
    <dgm:cxn modelId="{7483E0B3-FE78-4FDE-B013-4528A0DEA8A3}" type="presParOf" srcId="{96966612-C6DB-4B58-AD61-B68E1E76D5B2}" destId="{6E0A85F5-AC2F-475D-A3B9-81D9F9E29A08}" srcOrd="1" destOrd="0" presId="urn:microsoft.com/office/officeart/2005/8/layout/hierarchy2"/>
    <dgm:cxn modelId="{05A90DEE-E8EC-4EAC-9E9B-D6D95F5BBFA8}" type="presParOf" srcId="{6E0A85F5-AC2F-475D-A3B9-81D9F9E29A08}" destId="{38B76666-0723-47A8-824F-37D7403306D4}" srcOrd="0" destOrd="0" presId="urn:microsoft.com/office/officeart/2005/8/layout/hierarchy2"/>
    <dgm:cxn modelId="{A0939C24-C1A6-4638-8810-F34E1843E7A8}" type="presParOf" srcId="{6E0A85F5-AC2F-475D-A3B9-81D9F9E29A08}" destId="{D230AF26-6F1C-4DDD-A530-2D905BA5441C}" srcOrd="1" destOrd="0" presId="urn:microsoft.com/office/officeart/2005/8/layout/hierarchy2"/>
    <dgm:cxn modelId="{3E2DED7D-870A-4B14-AB1A-E37E149FF7D8}" type="presParOf" srcId="{96966612-C6DB-4B58-AD61-B68E1E76D5B2}" destId="{4541E752-0E90-4D5E-907C-B8E5A2832287}" srcOrd="2" destOrd="0" presId="urn:microsoft.com/office/officeart/2005/8/layout/hierarchy2"/>
    <dgm:cxn modelId="{736899B6-E958-4A81-9989-0A6A892FC088}" type="presParOf" srcId="{4541E752-0E90-4D5E-907C-B8E5A2832287}" destId="{8BA46DB5-40DD-4695-ADB2-A1A15FC28BF3}" srcOrd="0" destOrd="0" presId="urn:microsoft.com/office/officeart/2005/8/layout/hierarchy2"/>
    <dgm:cxn modelId="{4EA7F2CF-7885-4348-91C1-9D3E9CEE1BD3}" type="presParOf" srcId="{96966612-C6DB-4B58-AD61-B68E1E76D5B2}" destId="{C43D1629-12B1-48A5-85D3-72636D677B8E}" srcOrd="3" destOrd="0" presId="urn:microsoft.com/office/officeart/2005/8/layout/hierarchy2"/>
    <dgm:cxn modelId="{A6DB5F7E-547C-4765-A604-019E1281A1B4}" type="presParOf" srcId="{C43D1629-12B1-48A5-85D3-72636D677B8E}" destId="{6C6DA2BE-64A6-41C5-9EEE-97030EE0FA59}" srcOrd="0" destOrd="0" presId="urn:microsoft.com/office/officeart/2005/8/layout/hierarchy2"/>
    <dgm:cxn modelId="{EF949940-C46E-4DA4-B7D0-7460E8E343C3}" type="presParOf" srcId="{C43D1629-12B1-48A5-85D3-72636D677B8E}" destId="{D6858362-DF5C-4460-9E03-639E2C8C7B30}" srcOrd="1" destOrd="0" presId="urn:microsoft.com/office/officeart/2005/8/layout/hierarchy2"/>
    <dgm:cxn modelId="{9667E316-60A9-42D5-BD1B-DECCC525F19D}" type="presParOf" srcId="{19BD08F3-40F7-49A2-81D2-6378C6432F7A}" destId="{32DE110D-F60F-4264-8977-534EEB02F266}" srcOrd="2" destOrd="0" presId="urn:microsoft.com/office/officeart/2005/8/layout/hierarchy2"/>
    <dgm:cxn modelId="{0C88BDA6-BE1F-44EA-8703-63FDEDB960D5}" type="presParOf" srcId="{32DE110D-F60F-4264-8977-534EEB02F266}" destId="{F717F56D-C041-4C00-A5E9-E62166BF71D3}" srcOrd="0" destOrd="0" presId="urn:microsoft.com/office/officeart/2005/8/layout/hierarchy2"/>
    <dgm:cxn modelId="{E498BC53-C94C-46EE-8A0B-BCEB4C9F3DDD}" type="presParOf" srcId="{19BD08F3-40F7-49A2-81D2-6378C6432F7A}" destId="{BC61AC3A-1CDC-4DAB-B07D-2A4FDEDDFAB4}" srcOrd="3" destOrd="0" presId="urn:microsoft.com/office/officeart/2005/8/layout/hierarchy2"/>
    <dgm:cxn modelId="{DA34AAEB-9ECB-4DE8-A2DD-2A7A5B55F011}" type="presParOf" srcId="{BC61AC3A-1CDC-4DAB-B07D-2A4FDEDDFAB4}" destId="{2FC5D3DF-7D1D-4F5F-AD66-8C1BB92F47CF}" srcOrd="0" destOrd="0" presId="urn:microsoft.com/office/officeart/2005/8/layout/hierarchy2"/>
    <dgm:cxn modelId="{B42110CC-1ABA-4A6C-8A07-6BDD57CB8862}" type="presParOf" srcId="{BC61AC3A-1CDC-4DAB-B07D-2A4FDEDDFAB4}" destId="{EE37FC7A-4A06-4843-9ADF-4DEDDDBCB6CF}" srcOrd="1" destOrd="0" presId="urn:microsoft.com/office/officeart/2005/8/layout/hierarchy2"/>
    <dgm:cxn modelId="{5381C9E8-BE8B-4D7C-858F-B58763029BE4}" type="presParOf" srcId="{EE37FC7A-4A06-4843-9ADF-4DEDDDBCB6CF}" destId="{E4640185-05FD-4CFA-BD54-A23EC5419C00}" srcOrd="0" destOrd="0" presId="urn:microsoft.com/office/officeart/2005/8/layout/hierarchy2"/>
    <dgm:cxn modelId="{EA3CF77C-1F99-4E57-B601-6A0D736F0101}" type="presParOf" srcId="{E4640185-05FD-4CFA-BD54-A23EC5419C00}" destId="{D4DE9F02-FC03-42E0-AAB7-951314D82EFB}" srcOrd="0" destOrd="0" presId="urn:microsoft.com/office/officeart/2005/8/layout/hierarchy2"/>
    <dgm:cxn modelId="{142A214E-134A-4C94-B5D9-8E0D4EA9DDDC}" type="presParOf" srcId="{EE37FC7A-4A06-4843-9ADF-4DEDDDBCB6CF}" destId="{FD0754D6-C24A-41C3-ADB2-8483C7AFFC94}" srcOrd="1" destOrd="0" presId="urn:microsoft.com/office/officeart/2005/8/layout/hierarchy2"/>
    <dgm:cxn modelId="{0DAA99C7-9DAB-46C9-90C1-56233C1E126E}" type="presParOf" srcId="{FD0754D6-C24A-41C3-ADB2-8483C7AFFC94}" destId="{FC6CE66B-4B56-4C10-ADD7-7CFB0E1530CF}" srcOrd="0" destOrd="0" presId="urn:microsoft.com/office/officeart/2005/8/layout/hierarchy2"/>
    <dgm:cxn modelId="{11159630-94E8-4EEA-99AD-100D1D92720B}" type="presParOf" srcId="{FD0754D6-C24A-41C3-ADB2-8483C7AFFC94}" destId="{EB768474-277B-4B01-B977-BD2F2D717150}" srcOrd="1" destOrd="0" presId="urn:microsoft.com/office/officeart/2005/8/layout/hierarchy2"/>
    <dgm:cxn modelId="{22D5C372-54DF-426C-B226-535720007DD2}" type="presParOf" srcId="{EE37FC7A-4A06-4843-9ADF-4DEDDDBCB6CF}" destId="{B91CD8C0-146D-4201-97F7-5BCD1B43F36F}" srcOrd="2" destOrd="0" presId="urn:microsoft.com/office/officeart/2005/8/layout/hierarchy2"/>
    <dgm:cxn modelId="{B7D2348C-FDC5-4894-8619-4E42F093251B}" type="presParOf" srcId="{B91CD8C0-146D-4201-97F7-5BCD1B43F36F}" destId="{910F4788-D71E-4F55-87D1-A55D03E240F9}" srcOrd="0" destOrd="0" presId="urn:microsoft.com/office/officeart/2005/8/layout/hierarchy2"/>
    <dgm:cxn modelId="{66C7AD58-30CF-4CF9-A95E-C6245FECE84F}" type="presParOf" srcId="{EE37FC7A-4A06-4843-9ADF-4DEDDDBCB6CF}" destId="{24428DC9-DEAC-4CF4-8745-3D4219E757F2}" srcOrd="3" destOrd="0" presId="urn:microsoft.com/office/officeart/2005/8/layout/hierarchy2"/>
    <dgm:cxn modelId="{74A94958-90AF-4FDA-A290-0FC41A6D9F31}" type="presParOf" srcId="{24428DC9-DEAC-4CF4-8745-3D4219E757F2}" destId="{64D3B660-0860-4295-93E4-A12F6F69C080}" srcOrd="0" destOrd="0" presId="urn:microsoft.com/office/officeart/2005/8/layout/hierarchy2"/>
    <dgm:cxn modelId="{D08B040A-6991-408C-BAB7-4736376FC65D}" type="presParOf" srcId="{24428DC9-DEAC-4CF4-8745-3D4219E757F2}" destId="{6568ACEB-7338-4579-9B76-92BB9BBC4B2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3C5F89-C245-4E21-9D96-AD5BC0AB109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C780A77D-11A9-4002-BDFB-1A1AB3FC43BC}">
      <dgm:prSet phldrT="[Text]"/>
      <dgm:spPr/>
      <dgm:t>
        <a:bodyPr/>
        <a:lstStyle/>
        <a:p>
          <a:r>
            <a:rPr lang="en-US" dirty="0" err="1" smtClean="0"/>
            <a:t>Rapidminer</a:t>
          </a:r>
          <a:endParaRPr lang="id-ID" dirty="0"/>
        </a:p>
      </dgm:t>
    </dgm:pt>
    <dgm:pt modelId="{8888A0EB-E051-4647-AAB1-D5DCE4A1F57D}" type="parTrans" cxnId="{14522263-426D-4911-A63C-69D6F6A6E2E9}">
      <dgm:prSet/>
      <dgm:spPr/>
      <dgm:t>
        <a:bodyPr/>
        <a:lstStyle/>
        <a:p>
          <a:endParaRPr lang="id-ID"/>
        </a:p>
      </dgm:t>
    </dgm:pt>
    <dgm:pt modelId="{3DCED118-7261-4E05-952F-3D0F9FD6BE95}" type="sibTrans" cxnId="{14522263-426D-4911-A63C-69D6F6A6E2E9}">
      <dgm:prSet/>
      <dgm:spPr/>
      <dgm:t>
        <a:bodyPr/>
        <a:lstStyle/>
        <a:p>
          <a:endParaRPr lang="id-ID"/>
        </a:p>
      </dgm:t>
    </dgm:pt>
    <dgm:pt modelId="{9088DFAE-CC71-43B5-9BD7-F84DEBCA1BFB}">
      <dgm:prSet phldrT="[Text]"/>
      <dgm:spPr/>
      <dgm:t>
        <a:bodyPr/>
        <a:lstStyle/>
        <a:p>
          <a:r>
            <a:rPr lang="en-US" dirty="0" smtClean="0"/>
            <a:t>Repository</a:t>
          </a:r>
          <a:endParaRPr lang="id-ID" dirty="0"/>
        </a:p>
      </dgm:t>
    </dgm:pt>
    <dgm:pt modelId="{4E032765-3F4D-46B6-8E30-50F862EE7D71}" type="parTrans" cxnId="{CA0E1536-E7B5-420A-8D92-02690C5C2D44}">
      <dgm:prSet/>
      <dgm:spPr/>
      <dgm:t>
        <a:bodyPr/>
        <a:lstStyle/>
        <a:p>
          <a:endParaRPr lang="id-ID"/>
        </a:p>
      </dgm:t>
    </dgm:pt>
    <dgm:pt modelId="{A793D9B0-06CD-4495-BA05-E82D82A83C61}" type="sibTrans" cxnId="{CA0E1536-E7B5-420A-8D92-02690C5C2D44}">
      <dgm:prSet/>
      <dgm:spPr/>
      <dgm:t>
        <a:bodyPr/>
        <a:lstStyle/>
        <a:p>
          <a:endParaRPr lang="id-ID"/>
        </a:p>
      </dgm:t>
    </dgm:pt>
    <dgm:pt modelId="{D30529CE-D090-4139-AA0A-95BE44CF46A0}">
      <dgm:prSet phldrT="[Text]"/>
      <dgm:spPr/>
      <dgm:t>
        <a:bodyPr/>
        <a:lstStyle/>
        <a:p>
          <a:r>
            <a:rPr lang="en-US" dirty="0" smtClean="0"/>
            <a:t>Operators</a:t>
          </a:r>
          <a:endParaRPr lang="id-ID" dirty="0"/>
        </a:p>
      </dgm:t>
    </dgm:pt>
    <dgm:pt modelId="{CE52A84C-F44C-4FC9-BA52-485CD4619BE7}" type="parTrans" cxnId="{67D68E16-F741-4F93-A6C4-8BE31311966F}">
      <dgm:prSet/>
      <dgm:spPr/>
      <dgm:t>
        <a:bodyPr/>
        <a:lstStyle/>
        <a:p>
          <a:endParaRPr lang="id-ID"/>
        </a:p>
      </dgm:t>
    </dgm:pt>
    <dgm:pt modelId="{C9C278ED-41BD-40B1-867E-309ADE5104CF}" type="sibTrans" cxnId="{67D68E16-F741-4F93-A6C4-8BE31311966F}">
      <dgm:prSet/>
      <dgm:spPr/>
      <dgm:t>
        <a:bodyPr/>
        <a:lstStyle/>
        <a:p>
          <a:endParaRPr lang="id-ID"/>
        </a:p>
      </dgm:t>
    </dgm:pt>
    <dgm:pt modelId="{DDECE6A3-CEA3-423C-9C55-47B17A525DF6}">
      <dgm:prSet phldrT="[Text]"/>
      <dgm:spPr/>
      <dgm:t>
        <a:bodyPr/>
        <a:lstStyle/>
        <a:p>
          <a:r>
            <a:rPr lang="en-US" dirty="0" smtClean="0"/>
            <a:t>Parameters</a:t>
          </a:r>
          <a:endParaRPr lang="id-ID" dirty="0"/>
        </a:p>
      </dgm:t>
    </dgm:pt>
    <dgm:pt modelId="{34F93AC9-088D-4F44-9C37-5A9A55DE5623}" type="parTrans" cxnId="{02B76110-B331-4C28-9323-55870F8BED84}">
      <dgm:prSet/>
      <dgm:spPr/>
      <dgm:t>
        <a:bodyPr/>
        <a:lstStyle/>
        <a:p>
          <a:endParaRPr lang="id-ID"/>
        </a:p>
      </dgm:t>
    </dgm:pt>
    <dgm:pt modelId="{0D585598-2646-4795-B140-A9A364E4BB4B}" type="sibTrans" cxnId="{02B76110-B331-4C28-9323-55870F8BED84}">
      <dgm:prSet/>
      <dgm:spPr/>
      <dgm:t>
        <a:bodyPr/>
        <a:lstStyle/>
        <a:p>
          <a:endParaRPr lang="id-ID"/>
        </a:p>
      </dgm:t>
    </dgm:pt>
    <dgm:pt modelId="{B8F33358-1074-46F6-B4DA-931B8CBCB91F}">
      <dgm:prSet phldrT="[Text]"/>
      <dgm:spPr/>
      <dgm:t>
        <a:bodyPr/>
        <a:lstStyle/>
        <a:p>
          <a:r>
            <a:rPr lang="en-US" dirty="0" smtClean="0"/>
            <a:t>Process</a:t>
          </a:r>
          <a:endParaRPr lang="id-ID" dirty="0"/>
        </a:p>
      </dgm:t>
    </dgm:pt>
    <dgm:pt modelId="{2BA3D430-1160-48FC-BF7D-95188AB206EA}" type="parTrans" cxnId="{1206A10E-7D9C-4409-9634-51E9564F1935}">
      <dgm:prSet/>
      <dgm:spPr/>
      <dgm:t>
        <a:bodyPr/>
        <a:lstStyle/>
        <a:p>
          <a:endParaRPr lang="id-ID"/>
        </a:p>
      </dgm:t>
    </dgm:pt>
    <dgm:pt modelId="{CCF32157-7878-49AF-9A58-2FE125E073FE}" type="sibTrans" cxnId="{1206A10E-7D9C-4409-9634-51E9564F1935}">
      <dgm:prSet/>
      <dgm:spPr/>
      <dgm:t>
        <a:bodyPr/>
        <a:lstStyle/>
        <a:p>
          <a:endParaRPr lang="id-ID"/>
        </a:p>
      </dgm:t>
    </dgm:pt>
    <dgm:pt modelId="{578E6157-53F1-4E0F-9BF6-78BDF358D8D5}" type="pres">
      <dgm:prSet presAssocID="{A73C5F89-C245-4E21-9D96-AD5BC0AB10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6F753A95-BFD6-42E8-8208-EEA1E8DEAC4D}" type="pres">
      <dgm:prSet presAssocID="{C780A77D-11A9-4002-BDFB-1A1AB3FC43BC}" presName="hierRoot1" presStyleCnt="0">
        <dgm:presLayoutVars>
          <dgm:hierBranch val="init"/>
        </dgm:presLayoutVars>
      </dgm:prSet>
      <dgm:spPr/>
    </dgm:pt>
    <dgm:pt modelId="{B6A616DD-E65D-476E-ACF9-1E0E6CCFA610}" type="pres">
      <dgm:prSet presAssocID="{C780A77D-11A9-4002-BDFB-1A1AB3FC43BC}" presName="rootComposite1" presStyleCnt="0"/>
      <dgm:spPr/>
    </dgm:pt>
    <dgm:pt modelId="{AC2422C3-F4CE-4723-BD4E-A81A8B633F69}" type="pres">
      <dgm:prSet presAssocID="{C780A77D-11A9-4002-BDFB-1A1AB3FC43B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73EB2CF9-39DD-49CE-9658-C738D2A404A7}" type="pres">
      <dgm:prSet presAssocID="{C780A77D-11A9-4002-BDFB-1A1AB3FC43BC}" presName="rootConnector1" presStyleLbl="node1" presStyleIdx="0" presStyleCnt="0"/>
      <dgm:spPr/>
      <dgm:t>
        <a:bodyPr/>
        <a:lstStyle/>
        <a:p>
          <a:endParaRPr lang="id-ID"/>
        </a:p>
      </dgm:t>
    </dgm:pt>
    <dgm:pt modelId="{8A461466-C35B-46BD-9927-53D0EF0936BF}" type="pres">
      <dgm:prSet presAssocID="{C780A77D-11A9-4002-BDFB-1A1AB3FC43BC}" presName="hierChild2" presStyleCnt="0"/>
      <dgm:spPr/>
    </dgm:pt>
    <dgm:pt modelId="{4C075520-E9AE-4659-9EF6-33A9D942D809}" type="pres">
      <dgm:prSet presAssocID="{2BA3D430-1160-48FC-BF7D-95188AB206EA}" presName="Name64" presStyleLbl="parChTrans1D2" presStyleIdx="0" presStyleCnt="4"/>
      <dgm:spPr/>
      <dgm:t>
        <a:bodyPr/>
        <a:lstStyle/>
        <a:p>
          <a:endParaRPr lang="id-ID"/>
        </a:p>
      </dgm:t>
    </dgm:pt>
    <dgm:pt modelId="{3691C4E1-475A-4334-BD0F-29F069559299}" type="pres">
      <dgm:prSet presAssocID="{B8F33358-1074-46F6-B4DA-931B8CBCB91F}" presName="hierRoot2" presStyleCnt="0">
        <dgm:presLayoutVars>
          <dgm:hierBranch val="init"/>
        </dgm:presLayoutVars>
      </dgm:prSet>
      <dgm:spPr/>
    </dgm:pt>
    <dgm:pt modelId="{CD04A011-8454-4B3E-AA9F-FAC44BAD1584}" type="pres">
      <dgm:prSet presAssocID="{B8F33358-1074-46F6-B4DA-931B8CBCB91F}" presName="rootComposite" presStyleCnt="0"/>
      <dgm:spPr/>
    </dgm:pt>
    <dgm:pt modelId="{3B5FAEF8-0FB1-4548-BD51-5A496856F3B6}" type="pres">
      <dgm:prSet presAssocID="{B8F33358-1074-46F6-B4DA-931B8CBCB91F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E17E71E3-6EE1-4167-B73E-3A0A6B49FAEA}" type="pres">
      <dgm:prSet presAssocID="{B8F33358-1074-46F6-B4DA-931B8CBCB91F}" presName="rootConnector" presStyleLbl="node2" presStyleIdx="0" presStyleCnt="4"/>
      <dgm:spPr/>
      <dgm:t>
        <a:bodyPr/>
        <a:lstStyle/>
        <a:p>
          <a:endParaRPr lang="id-ID"/>
        </a:p>
      </dgm:t>
    </dgm:pt>
    <dgm:pt modelId="{9C6ABCC2-28FB-44BC-9821-01CE7F5A956B}" type="pres">
      <dgm:prSet presAssocID="{B8F33358-1074-46F6-B4DA-931B8CBCB91F}" presName="hierChild4" presStyleCnt="0"/>
      <dgm:spPr/>
    </dgm:pt>
    <dgm:pt modelId="{9B3B5A0D-5098-4F0E-AAB1-92F266E3A49D}" type="pres">
      <dgm:prSet presAssocID="{B8F33358-1074-46F6-B4DA-931B8CBCB91F}" presName="hierChild5" presStyleCnt="0"/>
      <dgm:spPr/>
    </dgm:pt>
    <dgm:pt modelId="{05647FFE-9DA5-41AD-A31F-5F77E243F4CA}" type="pres">
      <dgm:prSet presAssocID="{4E032765-3F4D-46B6-8E30-50F862EE7D71}" presName="Name64" presStyleLbl="parChTrans1D2" presStyleIdx="1" presStyleCnt="4"/>
      <dgm:spPr/>
      <dgm:t>
        <a:bodyPr/>
        <a:lstStyle/>
        <a:p>
          <a:endParaRPr lang="id-ID"/>
        </a:p>
      </dgm:t>
    </dgm:pt>
    <dgm:pt modelId="{BEE2F2C1-38FA-4B61-AFB2-DC241DE5AA55}" type="pres">
      <dgm:prSet presAssocID="{9088DFAE-CC71-43B5-9BD7-F84DEBCA1BFB}" presName="hierRoot2" presStyleCnt="0">
        <dgm:presLayoutVars>
          <dgm:hierBranch val="init"/>
        </dgm:presLayoutVars>
      </dgm:prSet>
      <dgm:spPr/>
    </dgm:pt>
    <dgm:pt modelId="{5BDDEA06-4BA5-474C-B765-4FD74A729471}" type="pres">
      <dgm:prSet presAssocID="{9088DFAE-CC71-43B5-9BD7-F84DEBCA1BFB}" presName="rootComposite" presStyleCnt="0"/>
      <dgm:spPr/>
    </dgm:pt>
    <dgm:pt modelId="{23FEA76C-8574-4A2A-8D2C-9790B81A34F5}" type="pres">
      <dgm:prSet presAssocID="{9088DFAE-CC71-43B5-9BD7-F84DEBCA1BFB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60DF5C94-BBD2-4F41-86CF-82EA7FC95A36}" type="pres">
      <dgm:prSet presAssocID="{9088DFAE-CC71-43B5-9BD7-F84DEBCA1BFB}" presName="rootConnector" presStyleLbl="node2" presStyleIdx="1" presStyleCnt="4"/>
      <dgm:spPr/>
      <dgm:t>
        <a:bodyPr/>
        <a:lstStyle/>
        <a:p>
          <a:endParaRPr lang="id-ID"/>
        </a:p>
      </dgm:t>
    </dgm:pt>
    <dgm:pt modelId="{75C6F58A-E94F-4CAA-8771-E630341E03CF}" type="pres">
      <dgm:prSet presAssocID="{9088DFAE-CC71-43B5-9BD7-F84DEBCA1BFB}" presName="hierChild4" presStyleCnt="0"/>
      <dgm:spPr/>
    </dgm:pt>
    <dgm:pt modelId="{3D7FB704-F19B-47A2-A4F2-4126A668B9ED}" type="pres">
      <dgm:prSet presAssocID="{9088DFAE-CC71-43B5-9BD7-F84DEBCA1BFB}" presName="hierChild5" presStyleCnt="0"/>
      <dgm:spPr/>
    </dgm:pt>
    <dgm:pt modelId="{80C4F772-74EE-42DE-9545-1FDDAB5B464A}" type="pres">
      <dgm:prSet presAssocID="{CE52A84C-F44C-4FC9-BA52-485CD4619BE7}" presName="Name64" presStyleLbl="parChTrans1D2" presStyleIdx="2" presStyleCnt="4"/>
      <dgm:spPr/>
      <dgm:t>
        <a:bodyPr/>
        <a:lstStyle/>
        <a:p>
          <a:endParaRPr lang="id-ID"/>
        </a:p>
      </dgm:t>
    </dgm:pt>
    <dgm:pt modelId="{2D90FEFC-7FE2-4BD0-A0B5-F431971CF279}" type="pres">
      <dgm:prSet presAssocID="{D30529CE-D090-4139-AA0A-95BE44CF46A0}" presName="hierRoot2" presStyleCnt="0">
        <dgm:presLayoutVars>
          <dgm:hierBranch val="init"/>
        </dgm:presLayoutVars>
      </dgm:prSet>
      <dgm:spPr/>
    </dgm:pt>
    <dgm:pt modelId="{33E88756-EFFA-49BC-963B-FC4FE86E51AB}" type="pres">
      <dgm:prSet presAssocID="{D30529CE-D090-4139-AA0A-95BE44CF46A0}" presName="rootComposite" presStyleCnt="0"/>
      <dgm:spPr/>
    </dgm:pt>
    <dgm:pt modelId="{C9E2A12C-06C4-434C-8782-38C7585751BA}" type="pres">
      <dgm:prSet presAssocID="{D30529CE-D090-4139-AA0A-95BE44CF46A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F2B588A8-2B72-46F4-A7A6-B965C07EED5A}" type="pres">
      <dgm:prSet presAssocID="{D30529CE-D090-4139-AA0A-95BE44CF46A0}" presName="rootConnector" presStyleLbl="node2" presStyleIdx="2" presStyleCnt="4"/>
      <dgm:spPr/>
      <dgm:t>
        <a:bodyPr/>
        <a:lstStyle/>
        <a:p>
          <a:endParaRPr lang="id-ID"/>
        </a:p>
      </dgm:t>
    </dgm:pt>
    <dgm:pt modelId="{4612799C-44A8-4A1D-BE74-DA2E1F52A11F}" type="pres">
      <dgm:prSet presAssocID="{D30529CE-D090-4139-AA0A-95BE44CF46A0}" presName="hierChild4" presStyleCnt="0"/>
      <dgm:spPr/>
    </dgm:pt>
    <dgm:pt modelId="{87073DBC-1044-4317-94CD-92100C89C551}" type="pres">
      <dgm:prSet presAssocID="{D30529CE-D090-4139-AA0A-95BE44CF46A0}" presName="hierChild5" presStyleCnt="0"/>
      <dgm:spPr/>
    </dgm:pt>
    <dgm:pt modelId="{2FE9E8BB-7168-4FD5-960A-5A6ADE2FC1EA}" type="pres">
      <dgm:prSet presAssocID="{34F93AC9-088D-4F44-9C37-5A9A55DE5623}" presName="Name64" presStyleLbl="parChTrans1D2" presStyleIdx="3" presStyleCnt="4"/>
      <dgm:spPr/>
      <dgm:t>
        <a:bodyPr/>
        <a:lstStyle/>
        <a:p>
          <a:endParaRPr lang="id-ID"/>
        </a:p>
      </dgm:t>
    </dgm:pt>
    <dgm:pt modelId="{B78ACB6B-7650-4DF3-AC3C-9704EAFE14F1}" type="pres">
      <dgm:prSet presAssocID="{DDECE6A3-CEA3-423C-9C55-47B17A525DF6}" presName="hierRoot2" presStyleCnt="0">
        <dgm:presLayoutVars>
          <dgm:hierBranch val="init"/>
        </dgm:presLayoutVars>
      </dgm:prSet>
      <dgm:spPr/>
    </dgm:pt>
    <dgm:pt modelId="{D351E383-F826-4406-8485-5E239D83F9E6}" type="pres">
      <dgm:prSet presAssocID="{DDECE6A3-CEA3-423C-9C55-47B17A525DF6}" presName="rootComposite" presStyleCnt="0"/>
      <dgm:spPr/>
    </dgm:pt>
    <dgm:pt modelId="{B202B4A7-971B-4FC3-AE66-492B28F8C49F}" type="pres">
      <dgm:prSet presAssocID="{DDECE6A3-CEA3-423C-9C55-47B17A525DF6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55811B6A-7D9A-4156-B282-DE1A79B20F32}" type="pres">
      <dgm:prSet presAssocID="{DDECE6A3-CEA3-423C-9C55-47B17A525DF6}" presName="rootConnector" presStyleLbl="node2" presStyleIdx="3" presStyleCnt="4"/>
      <dgm:spPr/>
      <dgm:t>
        <a:bodyPr/>
        <a:lstStyle/>
        <a:p>
          <a:endParaRPr lang="id-ID"/>
        </a:p>
      </dgm:t>
    </dgm:pt>
    <dgm:pt modelId="{4BE1EEEF-9542-4342-8EFF-74AFF95D005E}" type="pres">
      <dgm:prSet presAssocID="{DDECE6A3-CEA3-423C-9C55-47B17A525DF6}" presName="hierChild4" presStyleCnt="0"/>
      <dgm:spPr/>
    </dgm:pt>
    <dgm:pt modelId="{8736ED56-DA53-4CE4-814D-99E8463AEA14}" type="pres">
      <dgm:prSet presAssocID="{DDECE6A3-CEA3-423C-9C55-47B17A525DF6}" presName="hierChild5" presStyleCnt="0"/>
      <dgm:spPr/>
    </dgm:pt>
    <dgm:pt modelId="{019EE776-C6E4-4529-8DA8-C164265E88B6}" type="pres">
      <dgm:prSet presAssocID="{C780A77D-11A9-4002-BDFB-1A1AB3FC43BC}" presName="hierChild3" presStyleCnt="0"/>
      <dgm:spPr/>
    </dgm:pt>
  </dgm:ptLst>
  <dgm:cxnLst>
    <dgm:cxn modelId="{CA0E1536-E7B5-420A-8D92-02690C5C2D44}" srcId="{C780A77D-11A9-4002-BDFB-1A1AB3FC43BC}" destId="{9088DFAE-CC71-43B5-9BD7-F84DEBCA1BFB}" srcOrd="1" destOrd="0" parTransId="{4E032765-3F4D-46B6-8E30-50F862EE7D71}" sibTransId="{A793D9B0-06CD-4495-BA05-E82D82A83C61}"/>
    <dgm:cxn modelId="{7F14CBB6-E7CC-4799-96C8-4851D2A17538}" type="presOf" srcId="{9088DFAE-CC71-43B5-9BD7-F84DEBCA1BFB}" destId="{23FEA76C-8574-4A2A-8D2C-9790B81A34F5}" srcOrd="0" destOrd="0" presId="urn:microsoft.com/office/officeart/2009/3/layout/HorizontalOrganizationChart"/>
    <dgm:cxn modelId="{0EF07C69-E518-40FA-A3FA-A559A71FEE74}" type="presOf" srcId="{A73C5F89-C245-4E21-9D96-AD5BC0AB1096}" destId="{578E6157-53F1-4E0F-9BF6-78BDF358D8D5}" srcOrd="0" destOrd="0" presId="urn:microsoft.com/office/officeart/2009/3/layout/HorizontalOrganizationChart"/>
    <dgm:cxn modelId="{CFB3760A-C32F-493B-8AC9-13BB559ADF3F}" type="presOf" srcId="{C780A77D-11A9-4002-BDFB-1A1AB3FC43BC}" destId="{AC2422C3-F4CE-4723-BD4E-A81A8B633F69}" srcOrd="0" destOrd="0" presId="urn:microsoft.com/office/officeart/2009/3/layout/HorizontalOrganizationChart"/>
    <dgm:cxn modelId="{9EFECAE1-BDC6-4C88-98E8-2E8E10C51C78}" type="presOf" srcId="{D30529CE-D090-4139-AA0A-95BE44CF46A0}" destId="{C9E2A12C-06C4-434C-8782-38C7585751BA}" srcOrd="0" destOrd="0" presId="urn:microsoft.com/office/officeart/2009/3/layout/HorizontalOrganizationChart"/>
    <dgm:cxn modelId="{A6AEFEFA-CB83-4D07-B388-6636514EAE36}" type="presOf" srcId="{DDECE6A3-CEA3-423C-9C55-47B17A525DF6}" destId="{55811B6A-7D9A-4156-B282-DE1A79B20F32}" srcOrd="1" destOrd="0" presId="urn:microsoft.com/office/officeart/2009/3/layout/HorizontalOrganizationChart"/>
    <dgm:cxn modelId="{02B76110-B331-4C28-9323-55870F8BED84}" srcId="{C780A77D-11A9-4002-BDFB-1A1AB3FC43BC}" destId="{DDECE6A3-CEA3-423C-9C55-47B17A525DF6}" srcOrd="3" destOrd="0" parTransId="{34F93AC9-088D-4F44-9C37-5A9A55DE5623}" sibTransId="{0D585598-2646-4795-B140-A9A364E4BB4B}"/>
    <dgm:cxn modelId="{C60FD049-9F19-4CDD-8E3F-8722E6D9CA88}" type="presOf" srcId="{DDECE6A3-CEA3-423C-9C55-47B17A525DF6}" destId="{B202B4A7-971B-4FC3-AE66-492B28F8C49F}" srcOrd="0" destOrd="0" presId="urn:microsoft.com/office/officeart/2009/3/layout/HorizontalOrganizationChart"/>
    <dgm:cxn modelId="{11869077-6A02-4C24-8653-269DCF21B5DB}" type="presOf" srcId="{C780A77D-11A9-4002-BDFB-1A1AB3FC43BC}" destId="{73EB2CF9-39DD-49CE-9658-C738D2A404A7}" srcOrd="1" destOrd="0" presId="urn:microsoft.com/office/officeart/2009/3/layout/HorizontalOrganizationChart"/>
    <dgm:cxn modelId="{E122996E-A009-420F-B163-6DFCF8F445D4}" type="presOf" srcId="{D30529CE-D090-4139-AA0A-95BE44CF46A0}" destId="{F2B588A8-2B72-46F4-A7A6-B965C07EED5A}" srcOrd="1" destOrd="0" presId="urn:microsoft.com/office/officeart/2009/3/layout/HorizontalOrganizationChart"/>
    <dgm:cxn modelId="{6B41FE6B-EBFC-4467-BBB6-06043BB35ECB}" type="presOf" srcId="{34F93AC9-088D-4F44-9C37-5A9A55DE5623}" destId="{2FE9E8BB-7168-4FD5-960A-5A6ADE2FC1EA}" srcOrd="0" destOrd="0" presId="urn:microsoft.com/office/officeart/2009/3/layout/HorizontalOrganizationChart"/>
    <dgm:cxn modelId="{67D68E16-F741-4F93-A6C4-8BE31311966F}" srcId="{C780A77D-11A9-4002-BDFB-1A1AB3FC43BC}" destId="{D30529CE-D090-4139-AA0A-95BE44CF46A0}" srcOrd="2" destOrd="0" parTransId="{CE52A84C-F44C-4FC9-BA52-485CD4619BE7}" sibTransId="{C9C278ED-41BD-40B1-867E-309ADE5104CF}"/>
    <dgm:cxn modelId="{1206A10E-7D9C-4409-9634-51E9564F1935}" srcId="{C780A77D-11A9-4002-BDFB-1A1AB3FC43BC}" destId="{B8F33358-1074-46F6-B4DA-931B8CBCB91F}" srcOrd="0" destOrd="0" parTransId="{2BA3D430-1160-48FC-BF7D-95188AB206EA}" sibTransId="{CCF32157-7878-49AF-9A58-2FE125E073FE}"/>
    <dgm:cxn modelId="{C80A69E8-FDC2-4858-8F94-85C423D951CB}" type="presOf" srcId="{9088DFAE-CC71-43B5-9BD7-F84DEBCA1BFB}" destId="{60DF5C94-BBD2-4F41-86CF-82EA7FC95A36}" srcOrd="1" destOrd="0" presId="urn:microsoft.com/office/officeart/2009/3/layout/HorizontalOrganizationChart"/>
    <dgm:cxn modelId="{154BCF8D-CD13-4130-9CCE-B21C4F63423E}" type="presOf" srcId="{B8F33358-1074-46F6-B4DA-931B8CBCB91F}" destId="{3B5FAEF8-0FB1-4548-BD51-5A496856F3B6}" srcOrd="0" destOrd="0" presId="urn:microsoft.com/office/officeart/2009/3/layout/HorizontalOrganizationChart"/>
    <dgm:cxn modelId="{14522263-426D-4911-A63C-69D6F6A6E2E9}" srcId="{A73C5F89-C245-4E21-9D96-AD5BC0AB1096}" destId="{C780A77D-11A9-4002-BDFB-1A1AB3FC43BC}" srcOrd="0" destOrd="0" parTransId="{8888A0EB-E051-4647-AAB1-D5DCE4A1F57D}" sibTransId="{3DCED118-7261-4E05-952F-3D0F9FD6BE95}"/>
    <dgm:cxn modelId="{C24A5CB4-DF03-4F15-94D2-B9C318A2129E}" type="presOf" srcId="{B8F33358-1074-46F6-B4DA-931B8CBCB91F}" destId="{E17E71E3-6EE1-4167-B73E-3A0A6B49FAEA}" srcOrd="1" destOrd="0" presId="urn:microsoft.com/office/officeart/2009/3/layout/HorizontalOrganizationChart"/>
    <dgm:cxn modelId="{C274B614-D9B8-4179-8D80-0398C79D8BE0}" type="presOf" srcId="{2BA3D430-1160-48FC-BF7D-95188AB206EA}" destId="{4C075520-E9AE-4659-9EF6-33A9D942D809}" srcOrd="0" destOrd="0" presId="urn:microsoft.com/office/officeart/2009/3/layout/HorizontalOrganizationChart"/>
    <dgm:cxn modelId="{1BF78BE6-3BB4-4988-8D47-D7624F2BF38F}" type="presOf" srcId="{CE52A84C-F44C-4FC9-BA52-485CD4619BE7}" destId="{80C4F772-74EE-42DE-9545-1FDDAB5B464A}" srcOrd="0" destOrd="0" presId="urn:microsoft.com/office/officeart/2009/3/layout/HorizontalOrganizationChart"/>
    <dgm:cxn modelId="{31B29D19-BAA9-4543-B4BA-035C8BAC25CC}" type="presOf" srcId="{4E032765-3F4D-46B6-8E30-50F862EE7D71}" destId="{05647FFE-9DA5-41AD-A31F-5F77E243F4CA}" srcOrd="0" destOrd="0" presId="urn:microsoft.com/office/officeart/2009/3/layout/HorizontalOrganizationChart"/>
    <dgm:cxn modelId="{6EA5F310-A584-46FF-B77C-F25339B693C7}" type="presParOf" srcId="{578E6157-53F1-4E0F-9BF6-78BDF358D8D5}" destId="{6F753A95-BFD6-42E8-8208-EEA1E8DEAC4D}" srcOrd="0" destOrd="0" presId="urn:microsoft.com/office/officeart/2009/3/layout/HorizontalOrganizationChart"/>
    <dgm:cxn modelId="{C6F362FC-06D0-4003-BE1D-CDEFE08C279E}" type="presParOf" srcId="{6F753A95-BFD6-42E8-8208-EEA1E8DEAC4D}" destId="{B6A616DD-E65D-476E-ACF9-1E0E6CCFA610}" srcOrd="0" destOrd="0" presId="urn:microsoft.com/office/officeart/2009/3/layout/HorizontalOrganizationChart"/>
    <dgm:cxn modelId="{78FA3CF0-EF4F-4773-BF0B-6252D6BFBB96}" type="presParOf" srcId="{B6A616DD-E65D-476E-ACF9-1E0E6CCFA610}" destId="{AC2422C3-F4CE-4723-BD4E-A81A8B633F69}" srcOrd="0" destOrd="0" presId="urn:microsoft.com/office/officeart/2009/3/layout/HorizontalOrganizationChart"/>
    <dgm:cxn modelId="{421C0E5F-13DB-44FA-9630-E83A7FB8A993}" type="presParOf" srcId="{B6A616DD-E65D-476E-ACF9-1E0E6CCFA610}" destId="{73EB2CF9-39DD-49CE-9658-C738D2A404A7}" srcOrd="1" destOrd="0" presId="urn:microsoft.com/office/officeart/2009/3/layout/HorizontalOrganizationChart"/>
    <dgm:cxn modelId="{8A8173BD-7D23-4475-8089-10947D7DAC0D}" type="presParOf" srcId="{6F753A95-BFD6-42E8-8208-EEA1E8DEAC4D}" destId="{8A461466-C35B-46BD-9927-53D0EF0936BF}" srcOrd="1" destOrd="0" presId="urn:microsoft.com/office/officeart/2009/3/layout/HorizontalOrganizationChart"/>
    <dgm:cxn modelId="{43E512FC-0603-45FD-8DF8-EC740F1AB5A0}" type="presParOf" srcId="{8A461466-C35B-46BD-9927-53D0EF0936BF}" destId="{4C075520-E9AE-4659-9EF6-33A9D942D809}" srcOrd="0" destOrd="0" presId="urn:microsoft.com/office/officeart/2009/3/layout/HorizontalOrganizationChart"/>
    <dgm:cxn modelId="{F55D6619-B144-406D-95ED-FFA51C60BBCF}" type="presParOf" srcId="{8A461466-C35B-46BD-9927-53D0EF0936BF}" destId="{3691C4E1-475A-4334-BD0F-29F069559299}" srcOrd="1" destOrd="0" presId="urn:microsoft.com/office/officeart/2009/3/layout/HorizontalOrganizationChart"/>
    <dgm:cxn modelId="{46437F3C-6C10-41FD-9E0A-8139AEFB90AC}" type="presParOf" srcId="{3691C4E1-475A-4334-BD0F-29F069559299}" destId="{CD04A011-8454-4B3E-AA9F-FAC44BAD1584}" srcOrd="0" destOrd="0" presId="urn:microsoft.com/office/officeart/2009/3/layout/HorizontalOrganizationChart"/>
    <dgm:cxn modelId="{52C1F651-B9A4-41AE-9A78-05817DD54688}" type="presParOf" srcId="{CD04A011-8454-4B3E-AA9F-FAC44BAD1584}" destId="{3B5FAEF8-0FB1-4548-BD51-5A496856F3B6}" srcOrd="0" destOrd="0" presId="urn:microsoft.com/office/officeart/2009/3/layout/HorizontalOrganizationChart"/>
    <dgm:cxn modelId="{05723716-D52A-4653-8B35-D2E825748C21}" type="presParOf" srcId="{CD04A011-8454-4B3E-AA9F-FAC44BAD1584}" destId="{E17E71E3-6EE1-4167-B73E-3A0A6B49FAEA}" srcOrd="1" destOrd="0" presId="urn:microsoft.com/office/officeart/2009/3/layout/HorizontalOrganizationChart"/>
    <dgm:cxn modelId="{0E44E1F5-BCC1-4572-A410-779EFF0B86D3}" type="presParOf" srcId="{3691C4E1-475A-4334-BD0F-29F069559299}" destId="{9C6ABCC2-28FB-44BC-9821-01CE7F5A956B}" srcOrd="1" destOrd="0" presId="urn:microsoft.com/office/officeart/2009/3/layout/HorizontalOrganizationChart"/>
    <dgm:cxn modelId="{C47E2BF8-C720-41A6-AC12-7A42C1DE059A}" type="presParOf" srcId="{3691C4E1-475A-4334-BD0F-29F069559299}" destId="{9B3B5A0D-5098-4F0E-AAB1-92F266E3A49D}" srcOrd="2" destOrd="0" presId="urn:microsoft.com/office/officeart/2009/3/layout/HorizontalOrganizationChart"/>
    <dgm:cxn modelId="{7A39EBB8-823D-472B-B823-297CC53D436C}" type="presParOf" srcId="{8A461466-C35B-46BD-9927-53D0EF0936BF}" destId="{05647FFE-9DA5-41AD-A31F-5F77E243F4CA}" srcOrd="2" destOrd="0" presId="urn:microsoft.com/office/officeart/2009/3/layout/HorizontalOrganizationChart"/>
    <dgm:cxn modelId="{BD478780-A7FB-4E38-A34E-DF9D84E6D9AC}" type="presParOf" srcId="{8A461466-C35B-46BD-9927-53D0EF0936BF}" destId="{BEE2F2C1-38FA-4B61-AFB2-DC241DE5AA55}" srcOrd="3" destOrd="0" presId="urn:microsoft.com/office/officeart/2009/3/layout/HorizontalOrganizationChart"/>
    <dgm:cxn modelId="{CF3A399B-E3DA-414E-9F18-2159623328EF}" type="presParOf" srcId="{BEE2F2C1-38FA-4B61-AFB2-DC241DE5AA55}" destId="{5BDDEA06-4BA5-474C-B765-4FD74A729471}" srcOrd="0" destOrd="0" presId="urn:microsoft.com/office/officeart/2009/3/layout/HorizontalOrganizationChart"/>
    <dgm:cxn modelId="{3D52E802-17AD-4BF7-9325-0604B6B346A1}" type="presParOf" srcId="{5BDDEA06-4BA5-474C-B765-4FD74A729471}" destId="{23FEA76C-8574-4A2A-8D2C-9790B81A34F5}" srcOrd="0" destOrd="0" presId="urn:microsoft.com/office/officeart/2009/3/layout/HorizontalOrganizationChart"/>
    <dgm:cxn modelId="{A51ACD90-D743-4FD2-8ADD-D51C368BCD99}" type="presParOf" srcId="{5BDDEA06-4BA5-474C-B765-4FD74A729471}" destId="{60DF5C94-BBD2-4F41-86CF-82EA7FC95A36}" srcOrd="1" destOrd="0" presId="urn:microsoft.com/office/officeart/2009/3/layout/HorizontalOrganizationChart"/>
    <dgm:cxn modelId="{3B08E6C5-1B64-4B5F-874C-03395DEDF7EB}" type="presParOf" srcId="{BEE2F2C1-38FA-4B61-AFB2-DC241DE5AA55}" destId="{75C6F58A-E94F-4CAA-8771-E630341E03CF}" srcOrd="1" destOrd="0" presId="urn:microsoft.com/office/officeart/2009/3/layout/HorizontalOrganizationChart"/>
    <dgm:cxn modelId="{9807FC1D-6C91-45F7-92D1-7D5E158E3324}" type="presParOf" srcId="{BEE2F2C1-38FA-4B61-AFB2-DC241DE5AA55}" destId="{3D7FB704-F19B-47A2-A4F2-4126A668B9ED}" srcOrd="2" destOrd="0" presId="urn:microsoft.com/office/officeart/2009/3/layout/HorizontalOrganizationChart"/>
    <dgm:cxn modelId="{C99C93D6-4A66-4D85-ABE7-92238623EBCE}" type="presParOf" srcId="{8A461466-C35B-46BD-9927-53D0EF0936BF}" destId="{80C4F772-74EE-42DE-9545-1FDDAB5B464A}" srcOrd="4" destOrd="0" presId="urn:microsoft.com/office/officeart/2009/3/layout/HorizontalOrganizationChart"/>
    <dgm:cxn modelId="{66DD82D3-7F66-403E-882A-4CA8365AEC1A}" type="presParOf" srcId="{8A461466-C35B-46BD-9927-53D0EF0936BF}" destId="{2D90FEFC-7FE2-4BD0-A0B5-F431971CF279}" srcOrd="5" destOrd="0" presId="urn:microsoft.com/office/officeart/2009/3/layout/HorizontalOrganizationChart"/>
    <dgm:cxn modelId="{BC06858A-DCA6-40C4-8059-13E51B4F8541}" type="presParOf" srcId="{2D90FEFC-7FE2-4BD0-A0B5-F431971CF279}" destId="{33E88756-EFFA-49BC-963B-FC4FE86E51AB}" srcOrd="0" destOrd="0" presId="urn:microsoft.com/office/officeart/2009/3/layout/HorizontalOrganizationChart"/>
    <dgm:cxn modelId="{B062504F-D53F-4045-88AD-69650DC8A5E0}" type="presParOf" srcId="{33E88756-EFFA-49BC-963B-FC4FE86E51AB}" destId="{C9E2A12C-06C4-434C-8782-38C7585751BA}" srcOrd="0" destOrd="0" presId="urn:microsoft.com/office/officeart/2009/3/layout/HorizontalOrganizationChart"/>
    <dgm:cxn modelId="{79173587-B4AA-4BC6-BAB6-D0B734BB5EFF}" type="presParOf" srcId="{33E88756-EFFA-49BC-963B-FC4FE86E51AB}" destId="{F2B588A8-2B72-46F4-A7A6-B965C07EED5A}" srcOrd="1" destOrd="0" presId="urn:microsoft.com/office/officeart/2009/3/layout/HorizontalOrganizationChart"/>
    <dgm:cxn modelId="{356144E9-7F7B-4B89-9CAA-F13404238A8E}" type="presParOf" srcId="{2D90FEFC-7FE2-4BD0-A0B5-F431971CF279}" destId="{4612799C-44A8-4A1D-BE74-DA2E1F52A11F}" srcOrd="1" destOrd="0" presId="urn:microsoft.com/office/officeart/2009/3/layout/HorizontalOrganizationChart"/>
    <dgm:cxn modelId="{C99A908B-8CE7-4E6F-824F-246F09D4DC03}" type="presParOf" srcId="{2D90FEFC-7FE2-4BD0-A0B5-F431971CF279}" destId="{87073DBC-1044-4317-94CD-92100C89C551}" srcOrd="2" destOrd="0" presId="urn:microsoft.com/office/officeart/2009/3/layout/HorizontalOrganizationChart"/>
    <dgm:cxn modelId="{BCB7E425-7457-4A4C-A939-BE22CEB7E6A5}" type="presParOf" srcId="{8A461466-C35B-46BD-9927-53D0EF0936BF}" destId="{2FE9E8BB-7168-4FD5-960A-5A6ADE2FC1EA}" srcOrd="6" destOrd="0" presId="urn:microsoft.com/office/officeart/2009/3/layout/HorizontalOrganizationChart"/>
    <dgm:cxn modelId="{F38CD4FF-0309-48AA-A6FD-9EFF34EAE675}" type="presParOf" srcId="{8A461466-C35B-46BD-9927-53D0EF0936BF}" destId="{B78ACB6B-7650-4DF3-AC3C-9704EAFE14F1}" srcOrd="7" destOrd="0" presId="urn:microsoft.com/office/officeart/2009/3/layout/HorizontalOrganizationChart"/>
    <dgm:cxn modelId="{EF5B3DBC-2A1C-4DB6-BB76-B4048191901B}" type="presParOf" srcId="{B78ACB6B-7650-4DF3-AC3C-9704EAFE14F1}" destId="{D351E383-F826-4406-8485-5E239D83F9E6}" srcOrd="0" destOrd="0" presId="urn:microsoft.com/office/officeart/2009/3/layout/HorizontalOrganizationChart"/>
    <dgm:cxn modelId="{6B74514A-3A84-4163-8DCA-9683569E5BB3}" type="presParOf" srcId="{D351E383-F826-4406-8485-5E239D83F9E6}" destId="{B202B4A7-971B-4FC3-AE66-492B28F8C49F}" srcOrd="0" destOrd="0" presId="urn:microsoft.com/office/officeart/2009/3/layout/HorizontalOrganizationChart"/>
    <dgm:cxn modelId="{F68BB391-B5F3-43EB-8BC3-DEF20B4AFE57}" type="presParOf" srcId="{D351E383-F826-4406-8485-5E239D83F9E6}" destId="{55811B6A-7D9A-4156-B282-DE1A79B20F32}" srcOrd="1" destOrd="0" presId="urn:microsoft.com/office/officeart/2009/3/layout/HorizontalOrganizationChart"/>
    <dgm:cxn modelId="{A4D9B373-FDA1-47C9-9263-1D39CFD8C1C3}" type="presParOf" srcId="{B78ACB6B-7650-4DF3-AC3C-9704EAFE14F1}" destId="{4BE1EEEF-9542-4342-8EFF-74AFF95D005E}" srcOrd="1" destOrd="0" presId="urn:microsoft.com/office/officeart/2009/3/layout/HorizontalOrganizationChart"/>
    <dgm:cxn modelId="{FCF9E941-DBC2-4C31-997F-0C066613D7EB}" type="presParOf" srcId="{B78ACB6B-7650-4DF3-AC3C-9704EAFE14F1}" destId="{8736ED56-DA53-4CE4-814D-99E8463AEA14}" srcOrd="2" destOrd="0" presId="urn:microsoft.com/office/officeart/2009/3/layout/HorizontalOrganizationChart"/>
    <dgm:cxn modelId="{9CFB44E9-08A9-4B7A-B7CA-852EA21EC015}" type="presParOf" srcId="{6F753A95-BFD6-42E8-8208-EEA1E8DEAC4D}" destId="{019EE776-C6E4-4529-8DA8-C164265E88B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DC1F0-74B2-480B-9AA7-C94AF2937C30}">
      <dsp:nvSpPr>
        <dsp:cNvPr id="0" name=""/>
        <dsp:cNvSpPr/>
      </dsp:nvSpPr>
      <dsp:spPr>
        <a:xfrm>
          <a:off x="165050" y="751183"/>
          <a:ext cx="1139978" cy="113997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834F6CD-5280-484F-B60E-1E213A8C49AF}">
      <dsp:nvSpPr>
        <dsp:cNvPr id="0" name=""/>
        <dsp:cNvSpPr/>
      </dsp:nvSpPr>
      <dsp:spPr>
        <a:xfrm>
          <a:off x="48431" y="1671482"/>
          <a:ext cx="1836459" cy="16042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effectLst/>
              <a:latin typeface="Calibri" pitchFamily="34" charset="0"/>
              <a:cs typeface="Calibri" pitchFamily="34" charset="0"/>
            </a:rPr>
            <a:t>1. </a:t>
          </a:r>
          <a:r>
            <a:rPr lang="en-US" sz="2000" b="1" kern="1200" dirty="0" err="1" smtClean="0">
              <a:effectLst/>
              <a:latin typeface="Calibri" pitchFamily="34" charset="0"/>
              <a:cs typeface="Calibri" pitchFamily="34" charset="0"/>
            </a:rPr>
            <a:t>Himpunan</a:t>
          </a:r>
          <a:r>
            <a:rPr lang="en-US" sz="2000" b="1" kern="120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id-ID" sz="2000" b="1" kern="1200" dirty="0" smtClean="0">
              <a:effectLst/>
              <a:latin typeface="Calibri" pitchFamily="34" charset="0"/>
              <a:cs typeface="Calibri" pitchFamily="34" charset="0"/>
            </a:rPr>
            <a:t>Data</a:t>
          </a:r>
          <a:r>
            <a:rPr lang="en-US" sz="1800" b="0" kern="1200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en-US" sz="1800" b="0" kern="1200" dirty="0" smtClean="0">
              <a:effectLst/>
              <a:latin typeface="Calibri" pitchFamily="34" charset="0"/>
              <a:cs typeface="Calibri" pitchFamily="34" charset="0"/>
            </a:rPr>
          </a:br>
          <a:endParaRPr lang="en-US" sz="1800" b="0" kern="1200" dirty="0" smtClean="0">
            <a:effectLst/>
            <a:latin typeface="Calibri" pitchFamily="34" charset="0"/>
            <a:cs typeface="Calibri" pitchFamily="34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>(</a:t>
          </a:r>
          <a:r>
            <a:rPr lang="en-US" sz="1400" b="0" kern="1200" dirty="0" err="1" smtClean="0">
              <a:effectLst/>
              <a:latin typeface="Calibri" pitchFamily="34" charset="0"/>
              <a:cs typeface="Calibri" pitchFamily="34" charset="0"/>
            </a:rPr>
            <a:t>Pemahaman</a:t>
          </a: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kern="1200" dirty="0" err="1" smtClean="0">
              <a:effectLst/>
              <a:latin typeface="Calibri" pitchFamily="34" charset="0"/>
              <a:cs typeface="Calibri" pitchFamily="34" charset="0"/>
            </a:rPr>
            <a:t>dan</a:t>
          </a: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kern="1200" dirty="0" err="1" smtClean="0">
              <a:effectLst/>
              <a:latin typeface="Calibri" pitchFamily="34" charset="0"/>
              <a:cs typeface="Calibri" pitchFamily="34" charset="0"/>
            </a:rPr>
            <a:t>Pengolahan</a:t>
          </a: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> Data)</a:t>
          </a:r>
          <a:endParaRPr lang="id-ID" sz="1400" b="0" kern="1200" dirty="0">
            <a:effectLst/>
            <a:latin typeface="Calibri" pitchFamily="34" charset="0"/>
            <a:cs typeface="Calibri" pitchFamily="34" charset="0"/>
          </a:endParaRPr>
        </a:p>
      </dsp:txBody>
      <dsp:txXfrm>
        <a:off x="95419" y="1718470"/>
        <a:ext cx="1742483" cy="1510304"/>
      </dsp:txXfrm>
    </dsp:sp>
    <dsp:sp modelId="{C1EE5767-966F-40CA-82D8-9FD446AD3513}">
      <dsp:nvSpPr>
        <dsp:cNvPr id="0" name=""/>
        <dsp:cNvSpPr/>
      </dsp:nvSpPr>
      <dsp:spPr>
        <a:xfrm>
          <a:off x="1705934" y="1184212"/>
          <a:ext cx="400904" cy="2739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100" kern="1200"/>
        </a:p>
      </dsp:txBody>
      <dsp:txXfrm>
        <a:off x="1705934" y="1238996"/>
        <a:ext cx="318728" cy="164352"/>
      </dsp:txXfrm>
    </dsp:sp>
    <dsp:sp modelId="{5E5A3162-D62F-41D7-8F91-6DFCB1A86A9C}">
      <dsp:nvSpPr>
        <dsp:cNvPr id="0" name=""/>
        <dsp:cNvSpPr/>
      </dsp:nvSpPr>
      <dsp:spPr>
        <a:xfrm>
          <a:off x="2450471" y="751183"/>
          <a:ext cx="1139978" cy="113997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BFE0E57-F395-4DE5-94E1-5C956F356B88}">
      <dsp:nvSpPr>
        <dsp:cNvPr id="0" name=""/>
        <dsp:cNvSpPr/>
      </dsp:nvSpPr>
      <dsp:spPr>
        <a:xfrm>
          <a:off x="2280655" y="1671482"/>
          <a:ext cx="1850766" cy="16042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11292"/>
                <a:satOff val="13270"/>
                <a:lumOff val="28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effectLst/>
              <a:latin typeface="Calibri" pitchFamily="34" charset="0"/>
              <a:cs typeface="Calibri" pitchFamily="34" charset="0"/>
            </a:rPr>
            <a:t>2. </a:t>
          </a:r>
          <a:r>
            <a:rPr lang="id-ID" sz="2000" b="1" kern="1200" dirty="0" smtClean="0">
              <a:effectLst/>
              <a:latin typeface="Calibri" pitchFamily="34" charset="0"/>
              <a:cs typeface="Calibri" pitchFamily="34" charset="0"/>
            </a:rPr>
            <a:t>Metode</a:t>
          </a:r>
          <a:r>
            <a:rPr lang="en-US" sz="2000" b="1" kern="1200" dirty="0" smtClean="0">
              <a:effectLst/>
              <a:latin typeface="Calibri" pitchFamily="34" charset="0"/>
              <a:cs typeface="Calibri" pitchFamily="34" charset="0"/>
            </a:rPr>
            <a:t> Data Mining</a:t>
          </a:r>
          <a:r>
            <a:rPr lang="id-ID" sz="2400" b="1" kern="1200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id-ID" sz="2400" b="1" kern="1200" dirty="0" smtClean="0">
              <a:effectLst/>
              <a:latin typeface="Calibri" pitchFamily="34" charset="0"/>
              <a:cs typeface="Calibri" pitchFamily="34" charset="0"/>
            </a:rPr>
          </a:br>
          <a:r>
            <a:rPr lang="en-US" sz="2400" b="1" kern="1200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en-US" sz="2400" b="1" kern="1200" dirty="0" smtClean="0">
              <a:effectLst/>
              <a:latin typeface="Calibri" pitchFamily="34" charset="0"/>
              <a:cs typeface="Calibri" pitchFamily="34" charset="0"/>
            </a:rPr>
          </a:br>
          <a:r>
            <a:rPr lang="id-ID" sz="1400" b="0" kern="1200" dirty="0" smtClean="0">
              <a:effectLst/>
              <a:latin typeface="Calibri" pitchFamily="34" charset="0"/>
              <a:cs typeface="Calibri" pitchFamily="34" charset="0"/>
            </a:rPr>
            <a:t>(</a:t>
          </a:r>
          <a:r>
            <a:rPr lang="en-US" sz="1400" b="0" kern="1200" dirty="0" err="1" smtClean="0">
              <a:effectLst/>
              <a:latin typeface="Calibri" pitchFamily="34" charset="0"/>
              <a:cs typeface="Calibri" pitchFamily="34" charset="0"/>
            </a:rPr>
            <a:t>Pilih</a:t>
          </a: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kern="1200" dirty="0" err="1" smtClean="0">
              <a:effectLst/>
              <a:latin typeface="Calibri" pitchFamily="34" charset="0"/>
              <a:cs typeface="Calibri" pitchFamily="34" charset="0"/>
            </a:rPr>
            <a:t>Metode</a:t>
          </a: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</a:br>
          <a:r>
            <a:rPr lang="en-US" sz="1400" b="0" kern="1200" dirty="0" err="1" smtClean="0">
              <a:effectLst/>
              <a:latin typeface="Calibri" pitchFamily="34" charset="0"/>
              <a:cs typeface="Calibri" pitchFamily="34" charset="0"/>
            </a:rPr>
            <a:t>Sesuai</a:t>
          </a: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kern="1200" dirty="0" err="1" smtClean="0">
              <a:effectLst/>
              <a:latin typeface="Calibri" pitchFamily="34" charset="0"/>
              <a:cs typeface="Calibri" pitchFamily="34" charset="0"/>
            </a:rPr>
            <a:t>Karakter</a:t>
          </a: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> Data</a:t>
          </a:r>
          <a:r>
            <a:rPr lang="id-ID" sz="1400" b="0" kern="1200" dirty="0" smtClean="0">
              <a:effectLst/>
              <a:latin typeface="Calibri" pitchFamily="34" charset="0"/>
              <a:cs typeface="Calibri" pitchFamily="34" charset="0"/>
            </a:rPr>
            <a:t>)</a:t>
          </a:r>
          <a:endParaRPr lang="id-ID" sz="1400" b="0" kern="1200" dirty="0">
            <a:effectLst/>
            <a:latin typeface="Calibri" pitchFamily="34" charset="0"/>
            <a:cs typeface="Calibri" pitchFamily="34" charset="0"/>
          </a:endParaRPr>
        </a:p>
      </dsp:txBody>
      <dsp:txXfrm>
        <a:off x="2327643" y="1718470"/>
        <a:ext cx="1756790" cy="1510304"/>
      </dsp:txXfrm>
    </dsp:sp>
    <dsp:sp modelId="{7D88BC18-F59C-422E-B048-3ABD1D0E1F14}">
      <dsp:nvSpPr>
        <dsp:cNvPr id="0" name=""/>
        <dsp:cNvSpPr/>
      </dsp:nvSpPr>
      <dsp:spPr>
        <a:xfrm>
          <a:off x="4043906" y="1184212"/>
          <a:ext cx="453456" cy="2739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66938"/>
                <a:satOff val="19906"/>
                <a:lumOff val="4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100" kern="1200"/>
        </a:p>
      </dsp:txBody>
      <dsp:txXfrm>
        <a:off x="4043906" y="1238996"/>
        <a:ext cx="371280" cy="164352"/>
      </dsp:txXfrm>
    </dsp:sp>
    <dsp:sp modelId="{4D90948A-8E04-4233-ADF7-1E90F212F452}">
      <dsp:nvSpPr>
        <dsp:cNvPr id="0" name=""/>
        <dsp:cNvSpPr/>
      </dsp:nvSpPr>
      <dsp:spPr>
        <a:xfrm>
          <a:off x="4886039" y="751183"/>
          <a:ext cx="1139978" cy="113997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C81AB5-6223-4D26-B903-7D6E2F663A3B}">
      <dsp:nvSpPr>
        <dsp:cNvPr id="0" name=""/>
        <dsp:cNvSpPr/>
      </dsp:nvSpPr>
      <dsp:spPr>
        <a:xfrm>
          <a:off x="4573230" y="1671482"/>
          <a:ext cx="2136752" cy="16042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622584"/>
                <a:satOff val="26541"/>
                <a:lumOff val="5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effectLst/>
              <a:latin typeface="Calibri" pitchFamily="34" charset="0"/>
              <a:cs typeface="Calibri" pitchFamily="34" charset="0"/>
            </a:rPr>
            <a:t>3. </a:t>
          </a:r>
          <a:r>
            <a:rPr lang="en-US" sz="2000" b="1" kern="1200" dirty="0" err="1" smtClean="0">
              <a:effectLst/>
              <a:latin typeface="Calibri" pitchFamily="34" charset="0"/>
              <a:cs typeface="Calibri" pitchFamily="34" charset="0"/>
            </a:rPr>
            <a:t>Pengetahuan</a:t>
          </a:r>
          <a:r>
            <a:rPr lang="id-ID" sz="2400" b="0" kern="1200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id-ID" sz="2400" b="0" kern="1200" dirty="0" smtClean="0">
              <a:effectLst/>
              <a:latin typeface="Calibri" pitchFamily="34" charset="0"/>
              <a:cs typeface="Calibri" pitchFamily="34" charset="0"/>
            </a:rPr>
          </a:br>
          <a:endParaRPr lang="en-US" sz="2800" b="0" kern="1200" dirty="0" smtClean="0">
            <a:effectLst/>
            <a:latin typeface="Calibri" pitchFamily="34" charset="0"/>
            <a:cs typeface="Calibri" pitchFamily="34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b="0" kern="1200" dirty="0" smtClean="0">
              <a:effectLst/>
              <a:latin typeface="Calibri" pitchFamily="34" charset="0"/>
              <a:cs typeface="Calibri" pitchFamily="34" charset="0"/>
            </a:rPr>
            <a:t>(Pola/Model</a:t>
          </a: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>/</a:t>
          </a:r>
          <a:r>
            <a:rPr lang="en-US" sz="1400" b="0" kern="1200" dirty="0" err="1" smtClean="0">
              <a:effectLst/>
              <a:latin typeface="Calibri" pitchFamily="34" charset="0"/>
              <a:cs typeface="Calibri" pitchFamily="34" charset="0"/>
            </a:rPr>
            <a:t>Rumus</a:t>
          </a: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>/</a:t>
          </a:r>
          <a:b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</a:b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>Tree/Rule/Cluster</a:t>
          </a:r>
          <a:r>
            <a:rPr lang="id-ID" sz="1400" b="0" kern="1200" dirty="0" smtClean="0">
              <a:effectLst/>
              <a:latin typeface="Calibri" pitchFamily="34" charset="0"/>
              <a:cs typeface="Calibri" pitchFamily="34" charset="0"/>
            </a:rPr>
            <a:t>)</a:t>
          </a:r>
          <a:endParaRPr lang="id-ID" sz="1400" b="0" kern="1200" dirty="0">
            <a:effectLst/>
            <a:latin typeface="Calibri" pitchFamily="34" charset="0"/>
            <a:cs typeface="Calibri" pitchFamily="34" charset="0"/>
          </a:endParaRPr>
        </a:p>
      </dsp:txBody>
      <dsp:txXfrm>
        <a:off x="4620218" y="1718470"/>
        <a:ext cx="2042776" cy="1510304"/>
      </dsp:txXfrm>
    </dsp:sp>
    <dsp:sp modelId="{8A2D1533-6974-43EC-A5AA-F3C947BB5F87}">
      <dsp:nvSpPr>
        <dsp:cNvPr id="0" name=""/>
        <dsp:cNvSpPr/>
      </dsp:nvSpPr>
      <dsp:spPr>
        <a:xfrm>
          <a:off x="6463803" y="1184212"/>
          <a:ext cx="437785" cy="2739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9933876"/>
                <a:satOff val="39811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100" kern="1200"/>
        </a:p>
      </dsp:txBody>
      <dsp:txXfrm>
        <a:off x="6463803" y="1238996"/>
        <a:ext cx="355609" cy="164352"/>
      </dsp:txXfrm>
    </dsp:sp>
    <dsp:sp modelId="{004CFFD5-5EA5-424D-81D9-5A63A5306412}">
      <dsp:nvSpPr>
        <dsp:cNvPr id="0" name=""/>
        <dsp:cNvSpPr/>
      </dsp:nvSpPr>
      <dsp:spPr>
        <a:xfrm>
          <a:off x="7276834" y="751183"/>
          <a:ext cx="1139978" cy="113997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892D23-1B4B-4CEF-8215-B0C526D6D4EB}">
      <dsp:nvSpPr>
        <dsp:cNvPr id="0" name=""/>
        <dsp:cNvSpPr/>
      </dsp:nvSpPr>
      <dsp:spPr>
        <a:xfrm>
          <a:off x="7151790" y="1671482"/>
          <a:ext cx="1761221" cy="16042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9933876"/>
                <a:satOff val="39811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effectLst/>
              <a:latin typeface="Calibri" pitchFamily="34" charset="0"/>
              <a:cs typeface="Calibri" pitchFamily="34" charset="0"/>
            </a:rPr>
            <a:t>4. </a:t>
          </a:r>
          <a:r>
            <a:rPr lang="id-ID" sz="2000" b="1" kern="1200" dirty="0" err="1" smtClean="0">
              <a:effectLst/>
              <a:latin typeface="Calibri" pitchFamily="34" charset="0"/>
              <a:cs typeface="Calibri" pitchFamily="34" charset="0"/>
            </a:rPr>
            <a:t>Evaluation</a:t>
          </a:r>
          <a:r>
            <a:rPr lang="id-ID" sz="2000" b="0" kern="120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id-ID" sz="2400" b="0" kern="1200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id-ID" sz="2400" b="0" kern="1200" dirty="0" smtClean="0">
              <a:effectLst/>
              <a:latin typeface="Calibri" pitchFamily="34" charset="0"/>
              <a:cs typeface="Calibri" pitchFamily="34" charset="0"/>
            </a:rPr>
          </a:br>
          <a:endParaRPr lang="en-US" sz="1600" b="0" kern="1200" dirty="0" smtClean="0">
            <a:effectLst/>
            <a:latin typeface="Calibri" pitchFamily="34" charset="0"/>
            <a:cs typeface="Calibri" pitchFamily="34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en-US" sz="2400" b="0" kern="1200" dirty="0" smtClean="0">
              <a:effectLst/>
              <a:latin typeface="Calibri" pitchFamily="34" charset="0"/>
              <a:cs typeface="Calibri" pitchFamily="34" charset="0"/>
            </a:rPr>
          </a:br>
          <a:r>
            <a:rPr lang="id-ID" sz="1400" b="0" kern="1200" dirty="0" smtClean="0">
              <a:effectLst/>
              <a:latin typeface="Calibri" pitchFamily="34" charset="0"/>
              <a:cs typeface="Calibri" pitchFamily="34" charset="0"/>
            </a:rPr>
            <a:t>(Akurasi, AUC,</a:t>
          </a: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id-ID" sz="1400" b="0" kern="1200" dirty="0" smtClean="0">
              <a:effectLst/>
              <a:latin typeface="Calibri" pitchFamily="34" charset="0"/>
              <a:cs typeface="Calibri" pitchFamily="34" charset="0"/>
            </a:rPr>
            <a:t>RMSE, </a:t>
          </a: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>DBI,…</a:t>
          </a:r>
          <a:r>
            <a:rPr lang="id-ID" sz="1400" b="0" kern="1200" dirty="0" smtClean="0">
              <a:effectLst/>
              <a:latin typeface="Calibri" pitchFamily="34" charset="0"/>
              <a:cs typeface="Calibri" pitchFamily="34" charset="0"/>
            </a:rPr>
            <a:t>)</a:t>
          </a:r>
          <a:endParaRPr lang="id-ID" sz="1400" b="0" kern="1200" dirty="0">
            <a:effectLst/>
            <a:latin typeface="Calibri" pitchFamily="34" charset="0"/>
            <a:cs typeface="Calibri" pitchFamily="34" charset="0"/>
          </a:endParaRPr>
        </a:p>
      </dsp:txBody>
      <dsp:txXfrm>
        <a:off x="7198778" y="1718470"/>
        <a:ext cx="1667245" cy="1510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405B0-4B5E-403D-BF9D-74907A3472F6}">
      <dsp:nvSpPr>
        <dsp:cNvPr id="0" name=""/>
        <dsp:cNvSpPr/>
      </dsp:nvSpPr>
      <dsp:spPr>
        <a:xfrm>
          <a:off x="3423" y="2038424"/>
          <a:ext cx="2361902" cy="11809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Dataset</a:t>
          </a:r>
          <a:endParaRPr lang="id-ID" sz="1700" kern="1200" dirty="0"/>
        </a:p>
      </dsp:txBody>
      <dsp:txXfrm>
        <a:off x="38012" y="2073013"/>
        <a:ext cx="2292724" cy="1111773"/>
      </dsp:txXfrm>
    </dsp:sp>
    <dsp:sp modelId="{B177149E-DAB4-4E53-ABFF-2DA304D28000}">
      <dsp:nvSpPr>
        <dsp:cNvPr id="0" name=""/>
        <dsp:cNvSpPr/>
      </dsp:nvSpPr>
      <dsp:spPr>
        <a:xfrm rot="18289469">
          <a:off x="2010513" y="1929638"/>
          <a:ext cx="165438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54385" y="20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" kern="1200"/>
        </a:p>
      </dsp:txBody>
      <dsp:txXfrm>
        <a:off x="2796346" y="1908493"/>
        <a:ext cx="82719" cy="82719"/>
      </dsp:txXfrm>
    </dsp:sp>
    <dsp:sp modelId="{3A5AC2BC-69AD-472B-80D3-F41D00CA5C95}">
      <dsp:nvSpPr>
        <dsp:cNvPr id="0" name=""/>
        <dsp:cNvSpPr/>
      </dsp:nvSpPr>
      <dsp:spPr>
        <a:xfrm>
          <a:off x="3310086" y="680330"/>
          <a:ext cx="2361902" cy="11809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Dataset Private</a:t>
          </a:r>
          <a:endParaRPr lang="id-ID" sz="1700" kern="1200" dirty="0"/>
        </a:p>
      </dsp:txBody>
      <dsp:txXfrm>
        <a:off x="3344675" y="714919"/>
        <a:ext cx="2292724" cy="1111773"/>
      </dsp:txXfrm>
    </dsp:sp>
    <dsp:sp modelId="{68EEA6F0-8B2D-41A7-A327-E69F48FEEA76}">
      <dsp:nvSpPr>
        <dsp:cNvPr id="0" name=""/>
        <dsp:cNvSpPr/>
      </dsp:nvSpPr>
      <dsp:spPr>
        <a:xfrm rot="19457599">
          <a:off x="5562631" y="911067"/>
          <a:ext cx="116347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63476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" kern="1200"/>
        </a:p>
      </dsp:txBody>
      <dsp:txXfrm>
        <a:off x="6115282" y="902195"/>
        <a:ext cx="58173" cy="58173"/>
      </dsp:txXfrm>
    </dsp:sp>
    <dsp:sp modelId="{38B76666-0723-47A8-824F-37D7403306D4}">
      <dsp:nvSpPr>
        <dsp:cNvPr id="0" name=""/>
        <dsp:cNvSpPr/>
      </dsp:nvSpPr>
      <dsp:spPr>
        <a:xfrm>
          <a:off x="6616750" y="1283"/>
          <a:ext cx="2361902" cy="118095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data set dapat diambil dari organisasi yang kita jadikan obyek penelitian</a:t>
          </a:r>
          <a:endParaRPr lang="id-ID" sz="1700" kern="1200" dirty="0"/>
        </a:p>
      </dsp:txBody>
      <dsp:txXfrm>
        <a:off x="6651339" y="35872"/>
        <a:ext cx="2292724" cy="1111773"/>
      </dsp:txXfrm>
    </dsp:sp>
    <dsp:sp modelId="{4541E752-0E90-4D5E-907C-B8E5A2832287}">
      <dsp:nvSpPr>
        <dsp:cNvPr id="0" name=""/>
        <dsp:cNvSpPr/>
      </dsp:nvSpPr>
      <dsp:spPr>
        <a:xfrm rot="2142401">
          <a:off x="5562631" y="1590114"/>
          <a:ext cx="116347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63476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" kern="1200"/>
        </a:p>
      </dsp:txBody>
      <dsp:txXfrm>
        <a:off x="6115282" y="1581242"/>
        <a:ext cx="58173" cy="58173"/>
      </dsp:txXfrm>
    </dsp:sp>
    <dsp:sp modelId="{6C6DA2BE-64A6-41C5-9EEE-97030EE0FA59}">
      <dsp:nvSpPr>
        <dsp:cNvPr id="0" name=""/>
        <dsp:cNvSpPr/>
      </dsp:nvSpPr>
      <dsp:spPr>
        <a:xfrm>
          <a:off x="6616750" y="1359377"/>
          <a:ext cx="2361902" cy="118095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Contoh</a:t>
          </a:r>
          <a:r>
            <a:rPr lang="en-US" sz="1700" kern="1200" dirty="0" smtClean="0"/>
            <a:t>: Bank, </a:t>
          </a:r>
          <a:r>
            <a:rPr lang="en-US" sz="1700" kern="1200" dirty="0" err="1" smtClean="0"/>
            <a:t>Rumah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Sakit</a:t>
          </a:r>
          <a:r>
            <a:rPr lang="en-US" sz="1700" kern="1200" dirty="0" smtClean="0"/>
            <a:t>, </a:t>
          </a:r>
          <a:r>
            <a:rPr lang="en-US" sz="1700" kern="1200" dirty="0" err="1" smtClean="0"/>
            <a:t>Industri</a:t>
          </a:r>
          <a:r>
            <a:rPr lang="en-US" sz="1700" kern="1200" dirty="0" smtClean="0"/>
            <a:t>, </a:t>
          </a:r>
          <a:r>
            <a:rPr lang="en-US" sz="1700" kern="1200" dirty="0" err="1" smtClean="0"/>
            <a:t>Pabrik</a:t>
          </a:r>
          <a:endParaRPr lang="id-ID" sz="1700" kern="1200" dirty="0"/>
        </a:p>
      </dsp:txBody>
      <dsp:txXfrm>
        <a:off x="6651339" y="1393966"/>
        <a:ext cx="2292724" cy="1111773"/>
      </dsp:txXfrm>
    </dsp:sp>
    <dsp:sp modelId="{32DE110D-F60F-4264-8977-534EEB02F266}">
      <dsp:nvSpPr>
        <dsp:cNvPr id="0" name=""/>
        <dsp:cNvSpPr/>
      </dsp:nvSpPr>
      <dsp:spPr>
        <a:xfrm rot="3310531">
          <a:off x="2010513" y="3287732"/>
          <a:ext cx="165438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54385" y="20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" kern="1200"/>
        </a:p>
      </dsp:txBody>
      <dsp:txXfrm>
        <a:off x="2796346" y="3266587"/>
        <a:ext cx="82719" cy="82719"/>
      </dsp:txXfrm>
    </dsp:sp>
    <dsp:sp modelId="{2FC5D3DF-7D1D-4F5F-AD66-8C1BB92F47CF}">
      <dsp:nvSpPr>
        <dsp:cNvPr id="0" name=""/>
        <dsp:cNvSpPr/>
      </dsp:nvSpPr>
      <dsp:spPr>
        <a:xfrm>
          <a:off x="3310086" y="3396518"/>
          <a:ext cx="2361902" cy="11809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Dataset </a:t>
          </a:r>
          <a:r>
            <a:rPr lang="en-US" sz="1700" kern="1200" dirty="0" err="1" smtClean="0"/>
            <a:t>Publik</a:t>
          </a:r>
          <a:endParaRPr lang="id-ID" sz="1700" kern="1200" dirty="0"/>
        </a:p>
      </dsp:txBody>
      <dsp:txXfrm>
        <a:off x="3344675" y="3431107"/>
        <a:ext cx="2292724" cy="1111773"/>
      </dsp:txXfrm>
    </dsp:sp>
    <dsp:sp modelId="{E4640185-05FD-4CFA-BD54-A23EC5419C00}">
      <dsp:nvSpPr>
        <dsp:cNvPr id="0" name=""/>
        <dsp:cNvSpPr/>
      </dsp:nvSpPr>
      <dsp:spPr>
        <a:xfrm rot="19457599">
          <a:off x="5562631" y="3627255"/>
          <a:ext cx="116347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63476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" kern="1200"/>
        </a:p>
      </dsp:txBody>
      <dsp:txXfrm>
        <a:off x="6115282" y="3618383"/>
        <a:ext cx="58173" cy="58173"/>
      </dsp:txXfrm>
    </dsp:sp>
    <dsp:sp modelId="{FC6CE66B-4B56-4C10-ADD7-7CFB0E1530CF}">
      <dsp:nvSpPr>
        <dsp:cNvPr id="0" name=""/>
        <dsp:cNvSpPr/>
      </dsp:nvSpPr>
      <dsp:spPr>
        <a:xfrm>
          <a:off x="6616750" y="2717471"/>
          <a:ext cx="2361902" cy="118095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data set dapat diambil dari repositori pubik yang disepakati oleh para peneliti data mining</a:t>
          </a:r>
          <a:endParaRPr lang="id-ID" sz="1700" kern="1200" dirty="0"/>
        </a:p>
      </dsp:txBody>
      <dsp:txXfrm>
        <a:off x="6651339" y="2752060"/>
        <a:ext cx="2292724" cy="1111773"/>
      </dsp:txXfrm>
    </dsp:sp>
    <dsp:sp modelId="{B91CD8C0-146D-4201-97F7-5BCD1B43F36F}">
      <dsp:nvSpPr>
        <dsp:cNvPr id="0" name=""/>
        <dsp:cNvSpPr/>
      </dsp:nvSpPr>
      <dsp:spPr>
        <a:xfrm rot="2142401">
          <a:off x="5562631" y="4306302"/>
          <a:ext cx="116347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63476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" kern="1200"/>
        </a:p>
      </dsp:txBody>
      <dsp:txXfrm>
        <a:off x="6115282" y="4297430"/>
        <a:ext cx="58173" cy="58173"/>
      </dsp:txXfrm>
    </dsp:sp>
    <dsp:sp modelId="{64D3B660-0860-4295-93E4-A12F6F69C080}">
      <dsp:nvSpPr>
        <dsp:cNvPr id="0" name=""/>
        <dsp:cNvSpPr/>
      </dsp:nvSpPr>
      <dsp:spPr>
        <a:xfrm>
          <a:off x="6616750" y="4075565"/>
          <a:ext cx="2361902" cy="118095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Contoh</a:t>
          </a:r>
          <a:r>
            <a:rPr lang="en-US" sz="1700" kern="1200" dirty="0" smtClean="0"/>
            <a:t>: UCI Repository, ACM KDD, </a:t>
          </a:r>
          <a:r>
            <a:rPr lang="en-US" sz="1700" kern="1200" dirty="0" err="1" smtClean="0"/>
            <a:t>PredictionIO</a:t>
          </a:r>
          <a:r>
            <a:rPr lang="en-US" sz="1700" kern="1200" dirty="0" smtClean="0"/>
            <a:t>, NASA MDP</a:t>
          </a:r>
          <a:endParaRPr lang="id-ID" sz="1700" kern="1200" dirty="0"/>
        </a:p>
      </dsp:txBody>
      <dsp:txXfrm>
        <a:off x="6651339" y="4110154"/>
        <a:ext cx="2292724" cy="1111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4648-B636-46E1-BCD9-2ACBF26C528C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17A1-653C-4548-8301-6479C2E4A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9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Trend </a:t>
            </a:r>
            <a:r>
              <a:rPr lang="en-US" dirty="0" err="1" smtClean="0"/>
              <a:t>penelitian</a:t>
            </a:r>
            <a:r>
              <a:rPr lang="en-US" dirty="0" smtClean="0"/>
              <a:t> data mining </a:t>
            </a:r>
            <a:r>
              <a:rPr lang="en-US" dirty="0" err="1" smtClean="0"/>
              <a:t>adalah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menguji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metode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dikembangkan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peneliti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dataset public, yang </a:t>
            </a:r>
            <a:r>
              <a:rPr lang="en-US" baseline="0" dirty="0" err="1" smtClean="0"/>
              <a:t>bersifat</a:t>
            </a:r>
            <a:r>
              <a:rPr lang="en-US" baseline="0" dirty="0" smtClean="0"/>
              <a:t> comparable, repeatable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verifiable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8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5A83831D-0E2B-4C9F-AA13-9D12376D83B2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70650"/>
            <a:ext cx="2092809" cy="3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t="-1" r="7766" b="46780"/>
          <a:stretch/>
        </p:blipFill>
        <p:spPr>
          <a:xfrm>
            <a:off x="8153400" y="6576562"/>
            <a:ext cx="935935" cy="2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7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343"/>
            <a:ext cx="7886700" cy="7107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6270"/>
            <a:ext cx="78867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35433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50D0DF-8C8D-4E93-8F87-AE9B69A7C297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85868"/>
            <a:ext cx="2092809" cy="364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r="7766" b="46968"/>
          <a:stretch/>
        </p:blipFill>
        <p:spPr>
          <a:xfrm>
            <a:off x="8135592" y="6577287"/>
            <a:ext cx="935935" cy="20451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28650" y="874644"/>
            <a:ext cx="78867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7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6" presetClass="emph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2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3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4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5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D35F-BE14-4736-BC14-13EA2E43CE81}" type="datetimeFigureOut">
              <a:rPr lang="id-ID" smtClean="0"/>
              <a:t>02/08/2017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831D-0E2B-4C9F-AA13-9D12376D83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947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75"/>
            <a:ext cx="7772400" cy="1851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MINING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Proses 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71800"/>
            <a:ext cx="7086600" cy="25908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Joko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Suntoro</a:t>
            </a: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jokosuntoro@usm.ac.id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SMS/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Telp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082242369670</a:t>
            </a: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WA/Telegram: 085641970170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http://jokosuntoro.com</a:t>
            </a:r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Rapidminer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Rapidminer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resmi</a:t>
            </a:r>
            <a:endParaRPr lang="en-US" dirty="0" smtClean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5746" b="7843"/>
          <a:stretch/>
        </p:blipFill>
        <p:spPr>
          <a:xfrm>
            <a:off x="795337" y="1828800"/>
            <a:ext cx="7553325" cy="39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Rapidminer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24"/>
          <a:stretch/>
        </p:blipFill>
        <p:spPr>
          <a:xfrm>
            <a:off x="1676399" y="1371600"/>
            <a:ext cx="5677487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8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Rapidminer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219200"/>
            <a:ext cx="5562600" cy="43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1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Rapidminer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143000"/>
            <a:ext cx="4781550" cy="3724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590800"/>
            <a:ext cx="47339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0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dirty="0" err="1" smtClean="0"/>
              <a:t>Rapidminer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02" y="1295400"/>
            <a:ext cx="866509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Rapidminer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460316"/>
              </p:ext>
            </p:extLst>
          </p:nvPr>
        </p:nvGraphicFramePr>
        <p:xfrm>
          <a:off x="533400" y="1371600"/>
          <a:ext cx="78867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430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1" y="914401"/>
            <a:ext cx="5486399" cy="3395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093" y="4428944"/>
            <a:ext cx="5175482" cy="213466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90600" y="1295400"/>
            <a:ext cx="3276600" cy="301427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Elbow Connector 7"/>
          <p:cNvCxnSpPr>
            <a:stCxn id="5" idx="1"/>
          </p:cNvCxnSpPr>
          <p:nvPr/>
        </p:nvCxnSpPr>
        <p:spPr>
          <a:xfrm rot="10800000">
            <a:off x="2895601" y="4309673"/>
            <a:ext cx="1101493" cy="1186606"/>
          </a:xfrm>
          <a:prstGeom prst="bentConnector2">
            <a:avLst/>
          </a:prstGeom>
          <a:ln w="19050">
            <a:solidFill>
              <a:srgbClr val="00206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21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90600"/>
            <a:ext cx="4158942" cy="541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0600" y="2438400"/>
            <a:ext cx="3962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Repository </a:t>
            </a:r>
            <a:r>
              <a:rPr lang="en-US" sz="2600" dirty="0" err="1" smtClean="0"/>
              <a:t>berfungsi</a:t>
            </a:r>
            <a:r>
              <a:rPr lang="en-US" sz="2600" dirty="0" smtClean="0"/>
              <a:t> </a:t>
            </a:r>
            <a:r>
              <a:rPr lang="en-US" sz="2600" dirty="0" err="1" smtClean="0"/>
              <a:t>sebagai</a:t>
            </a:r>
            <a:r>
              <a:rPr lang="en-US" sz="2600" dirty="0" smtClean="0"/>
              <a:t> </a:t>
            </a:r>
            <a:r>
              <a:rPr lang="en-US" sz="2600" dirty="0" err="1" smtClean="0">
                <a:solidFill>
                  <a:srgbClr val="C00000"/>
                </a:solidFill>
              </a:rPr>
              <a:t>lokasi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err="1" smtClean="0">
                <a:solidFill>
                  <a:srgbClr val="C00000"/>
                </a:solidFill>
              </a:rPr>
              <a:t>penyimpanan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err="1" smtClean="0">
                <a:solidFill>
                  <a:srgbClr val="C00000"/>
                </a:solidFill>
              </a:rPr>
              <a:t>terpusat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data </a:t>
            </a:r>
            <a:r>
              <a:rPr lang="en-US" sz="2600" dirty="0" err="1" smtClean="0"/>
              <a:t>dan</a:t>
            </a:r>
            <a:r>
              <a:rPr lang="en-US" sz="2600" dirty="0" smtClean="0"/>
              <a:t> proses </a:t>
            </a:r>
            <a:r>
              <a:rPr lang="en-US" sz="2600" dirty="0" err="1" smtClean="0"/>
              <a:t>analisa</a:t>
            </a:r>
            <a:r>
              <a:rPr lang="en-US" sz="2600" dirty="0" smtClean="0"/>
              <a:t> </a:t>
            </a:r>
            <a:r>
              <a:rPr lang="en-US" sz="2600" dirty="0" err="1" smtClean="0"/>
              <a:t>kita</a:t>
            </a:r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36615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067775"/>
            <a:ext cx="3693287" cy="4591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90600"/>
            <a:ext cx="3638550" cy="468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5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6800"/>
            <a:ext cx="2647950" cy="54657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38587" y="1676400"/>
            <a:ext cx="4572000" cy="27699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2600" dirty="0"/>
              <a:t>Operator</a:t>
            </a:r>
            <a:r>
              <a:rPr lang="id-ID" sz="2600" dirty="0"/>
              <a:t> kadang </a:t>
            </a:r>
            <a:r>
              <a:rPr lang="fi-FI" sz="2600" dirty="0"/>
              <a:t>memerlukan </a:t>
            </a:r>
            <a:r>
              <a:rPr lang="fi-FI" sz="2600" dirty="0">
                <a:solidFill>
                  <a:srgbClr val="C00000"/>
                </a:solidFill>
              </a:rPr>
              <a:t>parameter</a:t>
            </a:r>
            <a:r>
              <a:rPr lang="fi-FI" sz="2600" dirty="0"/>
              <a:t> untuk bisa </a:t>
            </a:r>
            <a:r>
              <a:rPr lang="fi-FI" sz="2600" dirty="0" smtClean="0"/>
              <a:t>berfungsi</a:t>
            </a:r>
            <a:endParaRPr lang="fi-FI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600" dirty="0"/>
              <a:t>Setelah operator dipilih di view </a:t>
            </a:r>
            <a:r>
              <a:rPr lang="fi-FI" sz="2600" dirty="0">
                <a:solidFill>
                  <a:srgbClr val="C00000"/>
                </a:solidFill>
              </a:rPr>
              <a:t>Proses</a:t>
            </a:r>
            <a:r>
              <a:rPr lang="fi-FI" sz="2600" dirty="0"/>
              <a:t>, parameternya ditampilkan di view ini</a:t>
            </a:r>
          </a:p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2383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Joko</a:t>
            </a:r>
            <a:r>
              <a:rPr lang="en-US" dirty="0" smtClean="0"/>
              <a:t> </a:t>
            </a:r>
            <a:r>
              <a:rPr lang="en-US" dirty="0" err="1" smtClean="0"/>
              <a:t>Suntoro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28670"/>
            <a:ext cx="8458200" cy="5148330"/>
          </a:xfrm>
        </p:spPr>
        <p:txBody>
          <a:bodyPr>
            <a:noAutofit/>
          </a:bodyPr>
          <a:lstStyle/>
          <a:p>
            <a:pPr marL="357188" indent="-357188" algn="just">
              <a:lnSpc>
                <a:spcPct val="10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SDN Pandean </a:t>
            </a:r>
            <a:r>
              <a:rPr lang="en-US" sz="2400" dirty="0" err="1" smtClean="0">
                <a:solidFill>
                  <a:srgbClr val="C00000"/>
                </a:solidFill>
              </a:rPr>
              <a:t>Lamper</a:t>
            </a:r>
            <a:r>
              <a:rPr lang="en-US" sz="2400" dirty="0" smtClean="0">
                <a:solidFill>
                  <a:srgbClr val="C00000"/>
                </a:solidFill>
              </a:rPr>
              <a:t> 03</a:t>
            </a:r>
            <a:r>
              <a:rPr lang="en-US" sz="2400" dirty="0" smtClean="0"/>
              <a:t> Semarang (2001)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SMPN 32 </a:t>
            </a:r>
            <a:r>
              <a:rPr lang="en-US" sz="2400" dirty="0" smtClean="0"/>
              <a:t>Semarang (2004)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SMA </a:t>
            </a:r>
            <a:r>
              <a:rPr lang="en-US" sz="2400" dirty="0" err="1" smtClean="0">
                <a:solidFill>
                  <a:srgbClr val="C00000"/>
                </a:solidFill>
              </a:rPr>
              <a:t>Institut</a:t>
            </a:r>
            <a:r>
              <a:rPr lang="en-US" sz="2400" dirty="0" smtClean="0">
                <a:solidFill>
                  <a:srgbClr val="C00000"/>
                </a:solidFill>
              </a:rPr>
              <a:t> Indonesia </a:t>
            </a:r>
            <a:r>
              <a:rPr lang="en-US" sz="2400" dirty="0" smtClean="0"/>
              <a:t>Semarang (2007)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/>
              <a:t>S1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Informatika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Universitas</a:t>
            </a:r>
            <a:r>
              <a:rPr lang="en-US" sz="2400" dirty="0" smtClean="0">
                <a:solidFill>
                  <a:srgbClr val="C00000"/>
                </a:solidFill>
              </a:rPr>
              <a:t> Semarang </a:t>
            </a:r>
            <a:r>
              <a:rPr lang="en-US" sz="2400" dirty="0" smtClean="0"/>
              <a:t>(2010-2015)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/>
              <a:t>S2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Informatika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Universitas</a:t>
            </a:r>
            <a:r>
              <a:rPr lang="en-US" sz="2400" dirty="0" smtClean="0">
                <a:solidFill>
                  <a:srgbClr val="C00000"/>
                </a:solidFill>
              </a:rPr>
              <a:t> Dian </a:t>
            </a:r>
            <a:r>
              <a:rPr lang="en-US" sz="2400" dirty="0" err="1" smtClean="0">
                <a:solidFill>
                  <a:srgbClr val="C00000"/>
                </a:solidFill>
              </a:rPr>
              <a:t>Nuswantoro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(2015-2016)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/>
              <a:t>Tim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Teknik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Domestic Gas PT </a:t>
            </a:r>
            <a:r>
              <a:rPr lang="en-US" sz="2400" dirty="0" err="1" smtClean="0">
                <a:solidFill>
                  <a:srgbClr val="C00000"/>
                </a:solidFill>
              </a:rPr>
              <a:t>Pertamina</a:t>
            </a:r>
            <a:r>
              <a:rPr lang="en-US" sz="2400" dirty="0" smtClean="0">
                <a:solidFill>
                  <a:srgbClr val="C00000"/>
                </a:solidFill>
              </a:rPr>
              <a:t> (</a:t>
            </a:r>
            <a:r>
              <a:rPr lang="en-US" sz="2400" dirty="0" err="1" smtClean="0">
                <a:solidFill>
                  <a:srgbClr val="C00000"/>
                </a:solidFill>
              </a:rPr>
              <a:t>Persero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r>
              <a:rPr lang="en-US" sz="2400" dirty="0" smtClean="0"/>
              <a:t> (2008-sekarang)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err="1" smtClean="0"/>
              <a:t>Bidang</a:t>
            </a:r>
            <a:r>
              <a:rPr lang="en-US" sz="2400" dirty="0" smtClean="0"/>
              <a:t> </a:t>
            </a:r>
            <a:r>
              <a:rPr lang="en-US" sz="2400" dirty="0" err="1" smtClean="0"/>
              <a:t>Penelitian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C00000"/>
                </a:solidFill>
              </a:rPr>
              <a:t>Data Mining</a:t>
            </a:r>
            <a:r>
              <a:rPr lang="en-US" sz="2400" dirty="0" smtClean="0"/>
              <a:t>, Intelligent System </a:t>
            </a:r>
            <a:r>
              <a:rPr lang="en-US" sz="2400" dirty="0" err="1" smtClean="0"/>
              <a:t>dan</a:t>
            </a:r>
            <a:r>
              <a:rPr lang="en-US" sz="2400" dirty="0" smtClean="0"/>
              <a:t> Machine Learning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err="1" smtClean="0"/>
              <a:t>Peneliti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Reviewer</a:t>
            </a:r>
            <a:r>
              <a:rPr lang="en-US" sz="2400" dirty="0" smtClean="0"/>
              <a:t> di </a:t>
            </a:r>
            <a:r>
              <a:rPr lang="en-US" sz="2400" dirty="0" err="1" smtClean="0">
                <a:solidFill>
                  <a:srgbClr val="C00000"/>
                </a:solidFill>
              </a:rPr>
              <a:t>Romi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Satria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Wahono</a:t>
            </a:r>
            <a:r>
              <a:rPr lang="en-US" sz="2400" dirty="0" smtClean="0">
                <a:solidFill>
                  <a:srgbClr val="C00000"/>
                </a:solidFill>
              </a:rPr>
              <a:t> (RSW) Intelligent System Research Group</a:t>
            </a:r>
            <a:endParaRPr lang="id-ID" sz="24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74118"/>
            <a:ext cx="2372546" cy="2745282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60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2.3 </a:t>
            </a:r>
            <a:r>
              <a:rPr lang="en-US" sz="4200" dirty="0" err="1" smtClean="0"/>
              <a:t>Penerapan</a:t>
            </a:r>
            <a:r>
              <a:rPr lang="en-US" sz="4200" dirty="0" smtClean="0"/>
              <a:t> Proses Data Mining</a:t>
            </a:r>
            <a:endParaRPr lang="id-ID" sz="4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109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2.3.1 Proses </a:t>
            </a:r>
            <a:r>
              <a:rPr lang="en-US" sz="4500" dirty="0" err="1" smtClean="0"/>
              <a:t>Estimasi</a:t>
            </a:r>
            <a:endParaRPr lang="id-ID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74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Persiapan</a:t>
            </a:r>
            <a:r>
              <a:rPr lang="en-US" dirty="0" smtClean="0"/>
              <a:t> Dataset </a:t>
            </a:r>
            <a:r>
              <a:rPr lang="en-US" dirty="0" err="1" smtClean="0"/>
              <a:t>Estimasi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Lakukan</a:t>
            </a:r>
            <a:r>
              <a:rPr lang="en-US" sz="3200" dirty="0" smtClean="0"/>
              <a:t> training </a:t>
            </a:r>
            <a:r>
              <a:rPr lang="en-US" sz="3200" dirty="0" err="1" smtClean="0"/>
              <a:t>pada</a:t>
            </a:r>
            <a:r>
              <a:rPr lang="en-US" sz="3200" dirty="0" smtClean="0"/>
              <a:t> data </a:t>
            </a:r>
            <a:r>
              <a:rPr lang="en-US" sz="3200" dirty="0" smtClean="0">
                <a:solidFill>
                  <a:srgbClr val="C00000"/>
                </a:solidFill>
              </a:rPr>
              <a:t>computer-hardware.csv</a:t>
            </a:r>
            <a:r>
              <a:rPr lang="en-US" sz="3200" dirty="0"/>
              <a:t> </a:t>
            </a:r>
            <a:r>
              <a:rPr lang="en-US" sz="3200" dirty="0" err="1" smtClean="0"/>
              <a:t>menggunakan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algoritme</a:t>
            </a:r>
            <a:r>
              <a:rPr lang="en-US" sz="3200" dirty="0" smtClean="0">
                <a:solidFill>
                  <a:srgbClr val="0070C0"/>
                </a:solidFill>
              </a:rPr>
              <a:t> linear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Tampilkan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himpunan</a:t>
            </a:r>
            <a:r>
              <a:rPr lang="en-US" sz="3200" dirty="0" smtClean="0">
                <a:solidFill>
                  <a:srgbClr val="0070C0"/>
                </a:solidFill>
              </a:rPr>
              <a:t> data (dataset)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pengetahuan</a:t>
            </a:r>
            <a:r>
              <a:rPr lang="en-US" sz="3200" dirty="0" smtClean="0">
                <a:solidFill>
                  <a:srgbClr val="0070C0"/>
                </a:solidFill>
              </a:rPr>
              <a:t> (formula)</a:t>
            </a:r>
            <a:r>
              <a:rPr lang="en-US" sz="3200" dirty="0" smtClean="0"/>
              <a:t> yang </a:t>
            </a:r>
            <a:r>
              <a:rPr lang="en-US" sz="3200" dirty="0" err="1" smtClean="0"/>
              <a:t>terbentuk</a:t>
            </a:r>
            <a:endParaRPr lang="en-US" sz="3200" dirty="0" smtClean="0"/>
          </a:p>
          <a:p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5792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r>
              <a:rPr lang="en-US" dirty="0" err="1" smtClean="0"/>
              <a:t>Estimasi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480" y="990600"/>
            <a:ext cx="761504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4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Estimasi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1143000"/>
            <a:ext cx="72009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Estimasi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0" y="935727"/>
            <a:ext cx="7886700" cy="318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4121572"/>
            <a:ext cx="2667001" cy="25272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4200" y="4831196"/>
            <a:ext cx="57912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2600" dirty="0" smtClean="0">
                <a:solidFill>
                  <a:srgbClr val="C00000"/>
                </a:solidFill>
              </a:rPr>
              <a:t>ERP=0,038*MYCT+0,005*MMIN+0,003*MMAX+0,124*CACH+0,344*CHMAX+0,577*PRP-34,239</a:t>
            </a:r>
            <a:endParaRPr lang="id-ID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14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2.3.2 Proses </a:t>
            </a:r>
            <a:r>
              <a:rPr lang="en-US" sz="4500" dirty="0" err="1" smtClean="0"/>
              <a:t>Prediksi</a:t>
            </a:r>
            <a:endParaRPr lang="id-ID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534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Persiapan</a:t>
            </a:r>
            <a:r>
              <a:rPr lang="en-US" dirty="0" smtClean="0"/>
              <a:t> Dataset </a:t>
            </a:r>
            <a:r>
              <a:rPr lang="en-US" dirty="0" err="1" smtClean="0"/>
              <a:t>Prediksi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Lakukan</a:t>
            </a:r>
            <a:r>
              <a:rPr lang="en-US" dirty="0"/>
              <a:t> training </a:t>
            </a:r>
            <a:r>
              <a:rPr lang="en-US" dirty="0" err="1"/>
              <a:t>pada</a:t>
            </a:r>
            <a:r>
              <a:rPr lang="en-US" dirty="0"/>
              <a:t> data </a:t>
            </a:r>
            <a:r>
              <a:rPr lang="en-US" dirty="0" smtClean="0">
                <a:solidFill>
                  <a:srgbClr val="C00000"/>
                </a:solidFill>
              </a:rPr>
              <a:t>harga-saham.xls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neural network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himpunan</a:t>
            </a:r>
            <a:r>
              <a:rPr lang="en-US" dirty="0">
                <a:solidFill>
                  <a:srgbClr val="0070C0"/>
                </a:solidFill>
              </a:rPr>
              <a:t> data (dataset)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pengetahuan</a:t>
            </a:r>
            <a:r>
              <a:rPr lang="en-US" dirty="0">
                <a:solidFill>
                  <a:srgbClr val="0070C0"/>
                </a:solidFill>
              </a:rPr>
              <a:t> (formula)</a:t>
            </a:r>
            <a:r>
              <a:rPr lang="en-US" dirty="0"/>
              <a:t> yang </a:t>
            </a:r>
            <a:r>
              <a:rPr lang="en-US" dirty="0" err="1"/>
              <a:t>terbentuk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5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r>
              <a:rPr lang="en-US" dirty="0" err="1" smtClean="0"/>
              <a:t>Prediksi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206"/>
          <a:stretch/>
        </p:blipFill>
        <p:spPr>
          <a:xfrm>
            <a:off x="1333500" y="1066800"/>
            <a:ext cx="6477000" cy="543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3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43" y="1447800"/>
            <a:ext cx="878900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Textbooks</a:t>
            </a:r>
            <a:endParaRPr lang="id-ID" dirty="0"/>
          </a:p>
        </p:txBody>
      </p:sp>
      <p:pic>
        <p:nvPicPr>
          <p:cNvPr id="7" name="Picture 2" descr="C:\Users\joko\Pictures\RUMPI DOSA\DM-H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4466" y="3607183"/>
            <a:ext cx="2532235" cy="3129783"/>
          </a:xfrm>
          <a:prstGeom prst="rect">
            <a:avLst/>
          </a:prstGeom>
          <a:noFill/>
        </p:spPr>
      </p:pic>
      <p:pic>
        <p:nvPicPr>
          <p:cNvPr id="8" name="Picture 4" descr="C:\Users\joko\Pictures\RUMPI DOSA\DM-Witt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3211" y="2971800"/>
            <a:ext cx="2133600" cy="2663893"/>
          </a:xfrm>
          <a:prstGeom prst="rect">
            <a:avLst/>
          </a:prstGeom>
          <a:noFill/>
        </p:spPr>
      </p:pic>
      <p:pic>
        <p:nvPicPr>
          <p:cNvPr id="9" name="Picture 5" descr="C:\Users\joko\Pictures\RUMPI DOSA\inde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6962" y="2743200"/>
            <a:ext cx="2346139" cy="2657475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05269" y="968759"/>
            <a:ext cx="2133600" cy="2769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47172" y="999936"/>
            <a:ext cx="1981200" cy="25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4" t="1974" r="8267"/>
          <a:stretch/>
        </p:blipFill>
        <p:spPr>
          <a:xfrm>
            <a:off x="196852" y="1012832"/>
            <a:ext cx="2152798" cy="267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7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1066800"/>
            <a:ext cx="6934200" cy="543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2.3.3 Proses </a:t>
            </a:r>
            <a:r>
              <a:rPr lang="en-US" sz="4500" dirty="0" err="1" smtClean="0"/>
              <a:t>Klasifikasi</a:t>
            </a:r>
            <a:endParaRPr lang="id-ID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732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Persiapan</a:t>
            </a:r>
            <a:r>
              <a:rPr lang="en-US" dirty="0" smtClean="0"/>
              <a:t> Dataset </a:t>
            </a:r>
            <a:r>
              <a:rPr lang="en-US" dirty="0" err="1" smtClean="0"/>
              <a:t>Klasifikasi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Lakukan</a:t>
            </a:r>
            <a:r>
              <a:rPr lang="en-US" dirty="0"/>
              <a:t> training </a:t>
            </a:r>
            <a:r>
              <a:rPr lang="en-US" dirty="0" smtClean="0"/>
              <a:t>data </a:t>
            </a:r>
            <a:r>
              <a:rPr lang="en-US" dirty="0" smtClean="0">
                <a:solidFill>
                  <a:srgbClr val="C00000"/>
                </a:solidFill>
              </a:rPr>
              <a:t>sample dataset sonar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rapidminer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algoritme</a:t>
            </a:r>
            <a:r>
              <a:rPr lang="en-US" dirty="0" smtClean="0">
                <a:solidFill>
                  <a:srgbClr val="0070C0"/>
                </a:solidFill>
              </a:rPr>
              <a:t> C4.5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himpunan</a:t>
            </a:r>
            <a:r>
              <a:rPr lang="en-US" dirty="0">
                <a:solidFill>
                  <a:srgbClr val="0070C0"/>
                </a:solidFill>
              </a:rPr>
              <a:t> data (dataset)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pengetahuan</a:t>
            </a:r>
            <a:r>
              <a:rPr lang="en-US" dirty="0">
                <a:solidFill>
                  <a:srgbClr val="0070C0"/>
                </a:solidFill>
              </a:rPr>
              <a:t> (formula)</a:t>
            </a:r>
            <a:r>
              <a:rPr lang="en-US" dirty="0"/>
              <a:t> yang </a:t>
            </a:r>
            <a:r>
              <a:rPr lang="en-US" dirty="0" err="1" smtClean="0"/>
              <a:t>terbentuk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5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r>
              <a:rPr lang="en-US" dirty="0" err="1" smtClean="0"/>
              <a:t>Klasifikasi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066800"/>
            <a:ext cx="8305800" cy="507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5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94" y="1447800"/>
            <a:ext cx="852141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4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990600"/>
            <a:ext cx="668732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6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3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000" dirty="0"/>
              <a:t>Bache, K., &amp; Lichman, M. (2013). </a:t>
            </a:r>
            <a:r>
              <a:rPr lang="id-ID" sz="2000" dirty="0">
                <a:solidFill>
                  <a:srgbClr val="C00000"/>
                </a:solidFill>
              </a:rPr>
              <a:t>UCI Machine Learning Repository</a:t>
            </a:r>
            <a:r>
              <a:rPr lang="id-ID" sz="2000" dirty="0"/>
              <a:t>. Retrieved from http://www.ics.uci.edu/~mlearn/MLRepository.html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Ethem</a:t>
            </a:r>
            <a:r>
              <a:rPr lang="en-US" sz="2000" dirty="0"/>
              <a:t> </a:t>
            </a:r>
            <a:r>
              <a:rPr lang="en-US" sz="2000" dirty="0" err="1"/>
              <a:t>Alpaydin</a:t>
            </a:r>
            <a:r>
              <a:rPr lang="en-US" sz="2000" dirty="0"/>
              <a:t>. </a:t>
            </a:r>
            <a:r>
              <a:rPr lang="en-US" sz="2000" dirty="0">
                <a:solidFill>
                  <a:srgbClr val="C00000"/>
                </a:solidFill>
              </a:rPr>
              <a:t>Introduction to Machine Learning.</a:t>
            </a:r>
            <a:r>
              <a:rPr lang="en-US" sz="2000" dirty="0"/>
              <a:t> 3rd ed. </a:t>
            </a:r>
            <a:r>
              <a:rPr lang="en-US" sz="2000" i="1" dirty="0"/>
              <a:t>MIT Press.</a:t>
            </a:r>
            <a:r>
              <a:rPr lang="en-US" sz="2000" dirty="0"/>
              <a:t> 2014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Harrington, P. (2012).</a:t>
            </a:r>
            <a:r>
              <a:rPr lang="id-ID" sz="2000" dirty="0">
                <a:solidFill>
                  <a:srgbClr val="C00000"/>
                </a:solidFill>
              </a:rPr>
              <a:t> Machine Learning in Action</a:t>
            </a:r>
            <a:r>
              <a:rPr lang="id-ID" sz="2000" dirty="0"/>
              <a:t>. United States of America: Manning Publications Co.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Hofmann, M., &amp; Klinkenberg, R. (2013). </a:t>
            </a:r>
            <a:r>
              <a:rPr lang="id-ID" sz="2000" dirty="0">
                <a:solidFill>
                  <a:srgbClr val="C00000"/>
                </a:solidFill>
              </a:rPr>
              <a:t>Rapid Miner Data Mining Use Cases and Business Analytics Applications</a:t>
            </a:r>
            <a:r>
              <a:rPr lang="id-ID" sz="2000" dirty="0"/>
              <a:t>. CRC Press Taylor &amp; Francis Group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Ian H. Witten, Frank Eibe, Mark A. Hall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 </a:t>
            </a:r>
            <a:r>
              <a:rPr lang="id-ID" sz="2000" dirty="0">
                <a:solidFill>
                  <a:srgbClr val="C00000"/>
                </a:solidFill>
              </a:rPr>
              <a:t>P</a:t>
            </a:r>
            <a:r>
              <a:rPr lang="en-US" sz="2000" dirty="0" err="1">
                <a:solidFill>
                  <a:srgbClr val="C00000"/>
                </a:solidFill>
              </a:rPr>
              <a:t>ractical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M</a:t>
            </a:r>
            <a:r>
              <a:rPr lang="en-US" sz="2000" dirty="0" err="1">
                <a:solidFill>
                  <a:srgbClr val="C00000"/>
                </a:solidFill>
              </a:rPr>
              <a:t>achine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L</a:t>
            </a:r>
            <a:r>
              <a:rPr lang="en-US" sz="2000" dirty="0">
                <a:solidFill>
                  <a:srgbClr val="C00000"/>
                </a:solidFill>
              </a:rPr>
              <a:t>earning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ools</a:t>
            </a:r>
            <a:r>
              <a:rPr lang="en-US" sz="2000" dirty="0">
                <a:solidFill>
                  <a:srgbClr val="C00000"/>
                </a:solidFill>
              </a:rPr>
              <a:t> and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3rd </a:t>
            </a:r>
            <a:r>
              <a:rPr lang="id-ID" sz="2000" dirty="0">
                <a:solidFill>
                  <a:srgbClr val="C00000"/>
                </a:solidFill>
              </a:rPr>
              <a:t>E</a:t>
            </a:r>
            <a:r>
              <a:rPr lang="en-US" sz="2000" dirty="0">
                <a:solidFill>
                  <a:srgbClr val="C00000"/>
                </a:solidFill>
              </a:rPr>
              <a:t>d</a:t>
            </a:r>
            <a:r>
              <a:rPr lang="id-ID" sz="2000" dirty="0">
                <a:solidFill>
                  <a:srgbClr val="C00000"/>
                </a:solidFill>
              </a:rPr>
              <a:t>ition</a:t>
            </a:r>
            <a:r>
              <a:rPr lang="en-US" sz="2000" dirty="0">
                <a:solidFill>
                  <a:srgbClr val="C00000"/>
                </a:solidFill>
              </a:rPr>
              <a:t>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2011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Jiawei</a:t>
            </a:r>
            <a:r>
              <a:rPr lang="en-US" sz="2000" dirty="0"/>
              <a:t> Han</a:t>
            </a:r>
            <a:r>
              <a:rPr lang="id-ID" sz="2000" dirty="0"/>
              <a:t> and Micheline Kamber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Concepts and Techniques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Third Edition.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20</a:t>
            </a:r>
            <a:r>
              <a:rPr lang="en-US" sz="2000" dirty="0"/>
              <a:t>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Lantz, Brett. </a:t>
            </a:r>
            <a:r>
              <a:rPr lang="en-US" sz="2000" dirty="0">
                <a:solidFill>
                  <a:srgbClr val="C00000"/>
                </a:solidFill>
              </a:rPr>
              <a:t>Machine Learning with R</a:t>
            </a:r>
            <a:r>
              <a:rPr lang="en-US" sz="2000" dirty="0"/>
              <a:t>.  </a:t>
            </a:r>
            <a:r>
              <a:rPr lang="en-US" sz="2000" i="1" dirty="0" err="1"/>
              <a:t>Packt</a:t>
            </a:r>
            <a:r>
              <a:rPr lang="en-US" sz="2000" i="1" dirty="0"/>
              <a:t> Publishing</a:t>
            </a:r>
            <a:r>
              <a:rPr lang="en-US" sz="2000" dirty="0"/>
              <a:t>. 2013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Larose, D. T. (2006). </a:t>
            </a:r>
            <a:r>
              <a:rPr lang="id-ID" sz="2000" dirty="0">
                <a:solidFill>
                  <a:srgbClr val="C00000"/>
                </a:solidFill>
              </a:rPr>
              <a:t>Data Mining Methods and Models. Data Mining Methods and Models</a:t>
            </a:r>
            <a:r>
              <a:rPr lang="id-ID" sz="2000" dirty="0"/>
              <a:t>. Canada: Willey Publishing, Inc. 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Noth</a:t>
            </a:r>
            <a:r>
              <a:rPr lang="en-US" sz="2000" dirty="0"/>
              <a:t>, Matthew. </a:t>
            </a:r>
            <a:r>
              <a:rPr lang="en-US" sz="2000" dirty="0">
                <a:solidFill>
                  <a:srgbClr val="C00000"/>
                </a:solidFill>
              </a:rPr>
              <a:t>Data Mining for The Masses</a:t>
            </a:r>
            <a:r>
              <a:rPr lang="en-US" sz="2000" dirty="0"/>
              <a:t>. </a:t>
            </a:r>
            <a:r>
              <a:rPr lang="en-US" sz="2000" i="1" dirty="0"/>
              <a:t>Creative Commons Attribution</a:t>
            </a:r>
            <a:r>
              <a:rPr lang="en-US" sz="2000" dirty="0"/>
              <a:t>. 2012</a:t>
            </a:r>
            <a:endParaRPr lang="id-ID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V. Kotu, </a:t>
            </a:r>
            <a:r>
              <a:rPr lang="id-ID" sz="2000" dirty="0">
                <a:solidFill>
                  <a:srgbClr val="C00000"/>
                </a:solidFill>
              </a:rPr>
              <a:t>Predictive analytics and data mining</a:t>
            </a:r>
            <a:r>
              <a:rPr lang="id-ID" sz="2000" dirty="0"/>
              <a:t>. USA: Elsevier Inc., 2015.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Wahono, R. S. (2016). </a:t>
            </a:r>
            <a:r>
              <a:rPr lang="id-ID" sz="2000" dirty="0">
                <a:solidFill>
                  <a:srgbClr val="C00000"/>
                </a:solidFill>
              </a:rPr>
              <a:t>Computing Courses Data Mining</a:t>
            </a:r>
            <a:r>
              <a:rPr lang="id-ID" sz="2000" dirty="0"/>
              <a:t>. Retrieved from http://romisatriawahono.net/dm/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8229600" cy="2387600"/>
          </a:xfrm>
        </p:spPr>
        <p:txBody>
          <a:bodyPr/>
          <a:lstStyle/>
          <a:p>
            <a:r>
              <a:rPr lang="en-US" dirty="0"/>
              <a:t>2</a:t>
            </a:r>
            <a:r>
              <a:rPr lang="id-ID" dirty="0" smtClean="0"/>
              <a:t>.</a:t>
            </a:r>
            <a:r>
              <a:rPr lang="en-US" dirty="0" smtClean="0"/>
              <a:t>1</a:t>
            </a:r>
            <a:r>
              <a:rPr lang="id-ID" dirty="0" smtClean="0"/>
              <a:t> </a:t>
            </a:r>
            <a:r>
              <a:rPr lang="en-US" dirty="0" err="1" smtClean="0"/>
              <a:t>Jenis-Jenis</a:t>
            </a:r>
            <a:r>
              <a:rPr lang="en-US" dirty="0" smtClean="0"/>
              <a:t> Dataset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817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Data Mining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58462"/>
              </p:ext>
            </p:extLst>
          </p:nvPr>
        </p:nvGraphicFramePr>
        <p:xfrm>
          <a:off x="152400" y="990600"/>
          <a:ext cx="8915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04800" y="5029200"/>
            <a:ext cx="1676400" cy="1071904"/>
            <a:chOff x="533400" y="5100296"/>
            <a:chExt cx="1676400" cy="1071904"/>
          </a:xfrm>
        </p:grpSpPr>
        <p:sp>
          <p:nvSpPr>
            <p:cNvPr id="6" name="Rectangle 50"/>
            <p:cNvSpPr>
              <a:spLocks noChangeArrowheads="1"/>
            </p:cNvSpPr>
            <p:nvPr/>
          </p:nvSpPr>
          <p:spPr bwMode="auto">
            <a:xfrm>
              <a:off x="533400" y="5100296"/>
              <a:ext cx="1676400" cy="10719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7" name="Text Box 51"/>
            <p:cNvSpPr txBox="1">
              <a:spLocks noChangeArrowheads="1"/>
            </p:cNvSpPr>
            <p:nvPr/>
          </p:nvSpPr>
          <p:spPr bwMode="auto">
            <a:xfrm>
              <a:off x="533400" y="5155689"/>
              <a:ext cx="1676400" cy="101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DATA PRE-PROCESSING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Data Cleaning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Data Integration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Data Reduction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Data Transformation</a:t>
              </a:r>
              <a:endPara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cxnSp>
        <p:nvCxnSpPr>
          <p:cNvPr id="8" name="Straight Arrow Connector 7"/>
          <p:cNvCxnSpPr/>
          <p:nvPr/>
        </p:nvCxnSpPr>
        <p:spPr bwMode="auto">
          <a:xfrm>
            <a:off x="1066800" y="4348504"/>
            <a:ext cx="0" cy="6598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743200" y="5008393"/>
            <a:ext cx="1143000" cy="1001611"/>
            <a:chOff x="3276600" y="5170589"/>
            <a:chExt cx="1143000" cy="1001611"/>
          </a:xfrm>
        </p:grpSpPr>
        <p:sp>
          <p:nvSpPr>
            <p:cNvPr id="10" name="Rectangle 54"/>
            <p:cNvSpPr>
              <a:spLocks noChangeArrowheads="1"/>
            </p:cNvSpPr>
            <p:nvPr/>
          </p:nvSpPr>
          <p:spPr bwMode="auto">
            <a:xfrm>
              <a:off x="3276600" y="5170589"/>
              <a:ext cx="1104901" cy="1001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1" name="Text Box 55"/>
            <p:cNvSpPr txBox="1">
              <a:spLocks noChangeArrowheads="1"/>
            </p:cNvSpPr>
            <p:nvPr/>
          </p:nvSpPr>
          <p:spPr bwMode="auto">
            <a:xfrm>
              <a:off x="3276600" y="5231301"/>
              <a:ext cx="1143000" cy="940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Estimation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Prediction</a:t>
              </a:r>
              <a:endPara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Classification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Clustering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Association</a:t>
              </a:r>
              <a:endPara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 bwMode="auto">
          <a:xfrm>
            <a:off x="3276600" y="4333604"/>
            <a:ext cx="0" cy="6747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76200" y="1447800"/>
            <a:ext cx="7010400" cy="335280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122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r>
              <a:rPr lang="en-US" dirty="0" smtClean="0"/>
              <a:t> Data (Dataset)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955624"/>
              </p:ext>
            </p:extLst>
          </p:nvPr>
        </p:nvGraphicFramePr>
        <p:xfrm>
          <a:off x="9525" y="1066800"/>
          <a:ext cx="8982076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14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yang </a:t>
            </a:r>
            <a:r>
              <a:rPr lang="en-US" dirty="0" err="1" smtClean="0"/>
              <a:t>Digunakan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" y="1219200"/>
            <a:ext cx="881537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7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r>
              <a:rPr lang="en-US" dirty="0" smtClean="0"/>
              <a:t>2.2 Tool </a:t>
            </a:r>
            <a:r>
              <a:rPr lang="en-US" dirty="0" err="1" smtClean="0"/>
              <a:t>Aplikasi</a:t>
            </a:r>
            <a:r>
              <a:rPr lang="en-US" dirty="0" smtClean="0"/>
              <a:t> Data Mining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63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Software Data Mining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6270"/>
            <a:ext cx="7886700" cy="4843530"/>
          </a:xfrm>
        </p:spPr>
        <p:txBody>
          <a:bodyPr>
            <a:normAutofit/>
          </a:bodyPr>
          <a:lstStyle/>
          <a:p>
            <a:r>
              <a:rPr lang="id-ID" sz="3000" dirty="0"/>
              <a:t>WEKA</a:t>
            </a:r>
          </a:p>
          <a:p>
            <a:r>
              <a:rPr lang="id-ID" sz="3000" dirty="0">
                <a:solidFill>
                  <a:srgbClr val="C00000"/>
                </a:solidFill>
              </a:rPr>
              <a:t>RapidMiner</a:t>
            </a:r>
          </a:p>
          <a:p>
            <a:r>
              <a:rPr lang="id-ID" sz="3000" dirty="0"/>
              <a:t>DTREG</a:t>
            </a:r>
          </a:p>
          <a:p>
            <a:r>
              <a:rPr lang="id-ID" sz="3000" dirty="0"/>
              <a:t>Clementine</a:t>
            </a:r>
          </a:p>
          <a:p>
            <a:r>
              <a:rPr lang="id-ID" sz="3000" dirty="0"/>
              <a:t>Matlab</a:t>
            </a:r>
          </a:p>
          <a:p>
            <a:r>
              <a:rPr lang="id-ID" sz="3000" dirty="0"/>
              <a:t>R</a:t>
            </a:r>
          </a:p>
          <a:p>
            <a:r>
              <a:rPr lang="id-ID" sz="3000" dirty="0" smtClean="0"/>
              <a:t>SPSS</a:t>
            </a:r>
            <a:endParaRPr lang="id-ID" sz="3000" dirty="0"/>
          </a:p>
        </p:txBody>
      </p:sp>
    </p:spTree>
    <p:extLst>
      <p:ext uri="{BB962C8B-B14F-4D97-AF65-F5344CB8AC3E}">
        <p14:creationId xmlns:p14="http://schemas.microsoft.com/office/powerpoint/2010/main" val="313598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teligent System Research N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teligent System Research New" id="{79A36297-95C1-4590-99CE-2014C0F8B6F8}" vid="{8354F885-03DE-487F-AA50-08DF567091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ISResearch-New</Template>
  <TotalTime>3113</TotalTime>
  <Words>638</Words>
  <Application>Microsoft Office PowerPoint</Application>
  <PresentationFormat>On-screen Show (4:3)</PresentationFormat>
  <Paragraphs>110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Intteligent System Research New</vt:lpstr>
      <vt:lpstr>DATA MINING 2. Proses Data Mining</vt:lpstr>
      <vt:lpstr>Joko Suntoro</vt:lpstr>
      <vt:lpstr>Textbooks</vt:lpstr>
      <vt:lpstr>2.1 Jenis-Jenis Dataset</vt:lpstr>
      <vt:lpstr>Proses Data Mining</vt:lpstr>
      <vt:lpstr>Himpunan Data (Dataset)</vt:lpstr>
      <vt:lpstr>Dataset yang Digunakan</vt:lpstr>
      <vt:lpstr>2.2 Tool Aplikasi Data Mining</vt:lpstr>
      <vt:lpstr>Tools Software Data Mining</vt:lpstr>
      <vt:lpstr>Instalasi Rapidminer</vt:lpstr>
      <vt:lpstr>Instalasi Rapidminer</vt:lpstr>
      <vt:lpstr>Instalasi Rapidminer</vt:lpstr>
      <vt:lpstr>Instalasi Rapidminer</vt:lpstr>
      <vt:lpstr>Welcome to Rapidminer</vt:lpstr>
      <vt:lpstr>Struktur Utama Rapidminer</vt:lpstr>
      <vt:lpstr>Process</vt:lpstr>
      <vt:lpstr>Repository</vt:lpstr>
      <vt:lpstr>Operators</vt:lpstr>
      <vt:lpstr>Parameters</vt:lpstr>
      <vt:lpstr>2.3 Penerapan Proses Data Mining</vt:lpstr>
      <vt:lpstr>2.3.1 Proses Estimasi</vt:lpstr>
      <vt:lpstr>Persiapan Dataset Estimasi</vt:lpstr>
      <vt:lpstr>Dataset Estimasi</vt:lpstr>
      <vt:lpstr>Metode Estimasi</vt:lpstr>
      <vt:lpstr>Pengetahuan Estimasi</vt:lpstr>
      <vt:lpstr>2.3.2 Proses Prediksi</vt:lpstr>
      <vt:lpstr>Persiapan Dataset Prediksi</vt:lpstr>
      <vt:lpstr>Dataset Prediksi</vt:lpstr>
      <vt:lpstr>Metode Prediksi</vt:lpstr>
      <vt:lpstr>Pengetahuan Prediksi</vt:lpstr>
      <vt:lpstr>2.3.3 Proses Klasifikasi</vt:lpstr>
      <vt:lpstr>Persiapan Dataset Klasifikasi</vt:lpstr>
      <vt:lpstr>Dataset Klasifikasi</vt:lpstr>
      <vt:lpstr>Metode Klasifikasi</vt:lpstr>
      <vt:lpstr>Pengetahuan Klasifikasi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Data Mining</dc:title>
  <dc:subject>Pengantar Data Mining</dc:subject>
  <dc:creator>Joko Suntoro</dc:creator>
  <cp:keywords>data; data mining</cp:keywords>
  <cp:lastModifiedBy>Joko Suntoro</cp:lastModifiedBy>
  <cp:revision>239</cp:revision>
  <dcterms:created xsi:type="dcterms:W3CDTF">2015-09-13T05:01:52Z</dcterms:created>
  <dcterms:modified xsi:type="dcterms:W3CDTF">2017-08-02T12:57:00Z</dcterms:modified>
</cp:coreProperties>
</file>