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5"/>
  </p:notesMasterIdLst>
  <p:sldIdLst>
    <p:sldId id="256" r:id="rId2"/>
    <p:sldId id="269" r:id="rId3"/>
    <p:sldId id="270" r:id="rId4"/>
    <p:sldId id="277" r:id="rId5"/>
    <p:sldId id="282" r:id="rId6"/>
    <p:sldId id="275" r:id="rId7"/>
    <p:sldId id="278" r:id="rId8"/>
    <p:sldId id="279" r:id="rId9"/>
    <p:sldId id="280" r:id="rId10"/>
    <p:sldId id="281" r:id="rId11"/>
    <p:sldId id="283" r:id="rId12"/>
    <p:sldId id="284" r:id="rId13"/>
    <p:sldId id="285" r:id="rId14"/>
    <p:sldId id="286" r:id="rId15"/>
    <p:sldId id="288" r:id="rId16"/>
    <p:sldId id="287" r:id="rId17"/>
    <p:sldId id="289" r:id="rId18"/>
    <p:sldId id="290" r:id="rId19"/>
    <p:sldId id="291" r:id="rId20"/>
    <p:sldId id="293" r:id="rId21"/>
    <p:sldId id="294" r:id="rId22"/>
    <p:sldId id="295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f+uBpbTZLA0cBmbW3IiY/A==" hashData="8XUmnvkh+lk6w1gXU15C1QSievmYS+KJ7H+4IV8qR5w0b74cJAUjuA0OrhFXdrabVhiMtSFswdvmEoJC9i4OMw=="/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509" autoAdjust="0"/>
  </p:normalViewPr>
  <p:slideViewPr>
    <p:cSldViewPr>
      <p:cViewPr varScale="1">
        <p:scale>
          <a:sx n="68" d="100"/>
          <a:sy n="68" d="100"/>
        </p:scale>
        <p:origin x="-13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image" Target="../media/image10.jpeg"/><Relationship Id="rId4" Type="http://schemas.openxmlformats.org/officeDocument/2006/relationships/image" Target="../media/image1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image" Target="../media/image10.jpeg"/><Relationship Id="rId4" Type="http://schemas.openxmlformats.org/officeDocument/2006/relationships/image" Target="../media/image1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2D1D83-284C-44DD-9EFD-ECE38BA4CE5A}" type="doc">
      <dgm:prSet loTypeId="urn:microsoft.com/office/officeart/2005/8/layout/hProcess10" loCatId="process" qsTypeId="urn:microsoft.com/office/officeart/2005/8/quickstyle/simple3" qsCatId="simple" csTypeId="urn:microsoft.com/office/officeart/2005/8/colors/colorful5" csCatId="colorful" phldr="1"/>
      <dgm:spPr/>
    </dgm:pt>
    <dgm:pt modelId="{F4FF6E25-E4BF-4A3A-A478-8ED374956B92}">
      <dgm:prSet phldrT="[Text]" custT="1"/>
      <dgm:spPr/>
      <dgm:t>
        <a:bodyPr/>
        <a:lstStyle/>
        <a:p>
          <a:r>
            <a:rPr lang="en-US" sz="2000" b="1" dirty="0" smtClean="0">
              <a:effectLst/>
              <a:latin typeface="Calibri" pitchFamily="34" charset="0"/>
              <a:cs typeface="Calibri" pitchFamily="34" charset="0"/>
            </a:rPr>
            <a:t>1. </a:t>
          </a:r>
          <a:r>
            <a:rPr lang="en-US" sz="2000" b="1" dirty="0" err="1" smtClean="0">
              <a:effectLst/>
              <a:latin typeface="Calibri" pitchFamily="34" charset="0"/>
              <a:cs typeface="Calibri" pitchFamily="34" charset="0"/>
            </a:rPr>
            <a:t>Himpunan</a:t>
          </a:r>
          <a:r>
            <a:rPr lang="en-US" sz="2000" b="1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id-ID" sz="2000" b="1" dirty="0" smtClean="0">
              <a:effectLst/>
              <a:latin typeface="Calibri" pitchFamily="34" charset="0"/>
              <a:cs typeface="Calibri" pitchFamily="34" charset="0"/>
            </a:rPr>
            <a:t>Data</a:t>
          </a:r>
          <a:r>
            <a:rPr lang="en-US" sz="1800" b="0" dirty="0" smtClean="0">
              <a:effectLst/>
              <a:latin typeface="Calibri" pitchFamily="34" charset="0"/>
              <a:cs typeface="Calibri" pitchFamily="34" charset="0"/>
            </a:rPr>
            <a:t/>
          </a:r>
          <a:br>
            <a:rPr lang="en-US" sz="1800" b="0" dirty="0" smtClean="0">
              <a:effectLst/>
              <a:latin typeface="Calibri" pitchFamily="34" charset="0"/>
              <a:cs typeface="Calibri" pitchFamily="34" charset="0"/>
            </a:rPr>
          </a:br>
          <a:endParaRPr lang="en-US" sz="1800" b="0" dirty="0" smtClean="0">
            <a:effectLst/>
            <a:latin typeface="Calibri" pitchFamily="34" charset="0"/>
            <a:cs typeface="Calibri" pitchFamily="34" charset="0"/>
          </a:endParaRPr>
        </a:p>
        <a:p>
          <a:r>
            <a:rPr lang="en-US" sz="1400" b="0" dirty="0" smtClean="0">
              <a:effectLst/>
              <a:latin typeface="Calibri" pitchFamily="34" charset="0"/>
              <a:cs typeface="Calibri" pitchFamily="34" charset="0"/>
            </a:rPr>
            <a:t>(</a:t>
          </a:r>
          <a:r>
            <a:rPr lang="en-US" sz="1400" b="0" dirty="0" err="1" smtClean="0">
              <a:effectLst/>
              <a:latin typeface="Calibri" pitchFamily="34" charset="0"/>
              <a:cs typeface="Calibri" pitchFamily="34" charset="0"/>
            </a:rPr>
            <a:t>Pemahaman</a:t>
          </a:r>
          <a:r>
            <a:rPr lang="en-US" sz="1400" b="0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dirty="0" err="1" smtClean="0">
              <a:effectLst/>
              <a:latin typeface="Calibri" pitchFamily="34" charset="0"/>
              <a:cs typeface="Calibri" pitchFamily="34" charset="0"/>
            </a:rPr>
            <a:t>dan</a:t>
          </a:r>
          <a:r>
            <a:rPr lang="en-US" sz="1400" b="0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dirty="0" err="1" smtClean="0">
              <a:effectLst/>
              <a:latin typeface="Calibri" pitchFamily="34" charset="0"/>
              <a:cs typeface="Calibri" pitchFamily="34" charset="0"/>
            </a:rPr>
            <a:t>Pengolahan</a:t>
          </a:r>
          <a:r>
            <a:rPr lang="en-US" sz="1400" b="0" dirty="0" smtClean="0">
              <a:effectLst/>
              <a:latin typeface="Calibri" pitchFamily="34" charset="0"/>
              <a:cs typeface="Calibri" pitchFamily="34" charset="0"/>
            </a:rPr>
            <a:t> Data)</a:t>
          </a:r>
          <a:endParaRPr lang="id-ID" sz="1400" b="0" dirty="0">
            <a:effectLst/>
            <a:latin typeface="Calibri" pitchFamily="34" charset="0"/>
            <a:cs typeface="Calibri" pitchFamily="34" charset="0"/>
          </a:endParaRPr>
        </a:p>
      </dgm:t>
    </dgm:pt>
    <dgm:pt modelId="{C41F9537-146E-4A1F-932B-484CA3A32178}" type="parTrans" cxnId="{1844CBFB-67DC-40AC-AE23-7DD7D62D1459}">
      <dgm:prSet/>
      <dgm:spPr/>
      <dgm:t>
        <a:bodyPr/>
        <a:lstStyle/>
        <a:p>
          <a:endParaRPr lang="id-ID"/>
        </a:p>
      </dgm:t>
    </dgm:pt>
    <dgm:pt modelId="{251A6CF7-F073-48F8-9907-2F09B280EB84}" type="sibTrans" cxnId="{1844CBFB-67DC-40AC-AE23-7DD7D62D1459}">
      <dgm:prSet/>
      <dgm:spPr/>
      <dgm:t>
        <a:bodyPr/>
        <a:lstStyle/>
        <a:p>
          <a:endParaRPr lang="id-ID"/>
        </a:p>
      </dgm:t>
    </dgm:pt>
    <dgm:pt modelId="{E5BB5C2A-1AC5-4AE9-BA4D-5FDCEA88FC79}">
      <dgm:prSet phldrT="[Text]" custT="1"/>
      <dgm:spPr/>
      <dgm:t>
        <a:bodyPr/>
        <a:lstStyle/>
        <a:p>
          <a:r>
            <a:rPr lang="en-US" sz="2000" b="1" dirty="0" smtClean="0">
              <a:effectLst/>
              <a:latin typeface="Calibri" pitchFamily="34" charset="0"/>
              <a:cs typeface="Calibri" pitchFamily="34" charset="0"/>
            </a:rPr>
            <a:t>2. </a:t>
          </a:r>
          <a:r>
            <a:rPr lang="id-ID" sz="2000" b="1" dirty="0" smtClean="0">
              <a:effectLst/>
              <a:latin typeface="Calibri" pitchFamily="34" charset="0"/>
              <a:cs typeface="Calibri" pitchFamily="34" charset="0"/>
            </a:rPr>
            <a:t>Metode</a:t>
          </a:r>
          <a:r>
            <a:rPr lang="en-US" sz="2000" b="1" dirty="0" smtClean="0">
              <a:effectLst/>
              <a:latin typeface="Calibri" pitchFamily="34" charset="0"/>
              <a:cs typeface="Calibri" pitchFamily="34" charset="0"/>
            </a:rPr>
            <a:t> Data Mining</a:t>
          </a:r>
          <a:r>
            <a:rPr lang="id-ID" sz="2400" b="1" dirty="0" smtClean="0">
              <a:effectLst/>
              <a:latin typeface="Calibri" pitchFamily="34" charset="0"/>
              <a:cs typeface="Calibri" pitchFamily="34" charset="0"/>
            </a:rPr>
            <a:t/>
          </a:r>
          <a:br>
            <a:rPr lang="id-ID" sz="2400" b="1" dirty="0" smtClean="0">
              <a:effectLst/>
              <a:latin typeface="Calibri" pitchFamily="34" charset="0"/>
              <a:cs typeface="Calibri" pitchFamily="34" charset="0"/>
            </a:rPr>
          </a:br>
          <a:r>
            <a:rPr lang="en-US" sz="2400" b="1" dirty="0" smtClean="0">
              <a:effectLst/>
              <a:latin typeface="Calibri" pitchFamily="34" charset="0"/>
              <a:cs typeface="Calibri" pitchFamily="34" charset="0"/>
            </a:rPr>
            <a:t/>
          </a:r>
          <a:br>
            <a:rPr lang="en-US" sz="2400" b="1" dirty="0" smtClean="0">
              <a:effectLst/>
              <a:latin typeface="Calibri" pitchFamily="34" charset="0"/>
              <a:cs typeface="Calibri" pitchFamily="34" charset="0"/>
            </a:rPr>
          </a:br>
          <a:r>
            <a:rPr lang="id-ID" sz="1400" b="0" dirty="0" smtClean="0">
              <a:effectLst/>
              <a:latin typeface="Calibri" pitchFamily="34" charset="0"/>
              <a:cs typeface="Calibri" pitchFamily="34" charset="0"/>
            </a:rPr>
            <a:t>(</a:t>
          </a:r>
          <a:r>
            <a:rPr lang="en-US" sz="1400" b="0" dirty="0" err="1" smtClean="0">
              <a:effectLst/>
              <a:latin typeface="Calibri" pitchFamily="34" charset="0"/>
              <a:cs typeface="Calibri" pitchFamily="34" charset="0"/>
            </a:rPr>
            <a:t>Pilih</a:t>
          </a:r>
          <a:r>
            <a:rPr lang="en-US" sz="1400" b="0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dirty="0" err="1" smtClean="0">
              <a:effectLst/>
              <a:latin typeface="Calibri" pitchFamily="34" charset="0"/>
              <a:cs typeface="Calibri" pitchFamily="34" charset="0"/>
            </a:rPr>
            <a:t>Metode</a:t>
          </a:r>
          <a:r>
            <a:rPr lang="en-US" sz="1400" b="0" dirty="0" smtClean="0">
              <a:effectLst/>
              <a:latin typeface="Calibri" pitchFamily="34" charset="0"/>
              <a:cs typeface="Calibri" pitchFamily="34" charset="0"/>
            </a:rPr>
            <a:t/>
          </a:r>
          <a:br>
            <a:rPr lang="en-US" sz="1400" b="0" dirty="0" smtClean="0">
              <a:effectLst/>
              <a:latin typeface="Calibri" pitchFamily="34" charset="0"/>
              <a:cs typeface="Calibri" pitchFamily="34" charset="0"/>
            </a:rPr>
          </a:br>
          <a:r>
            <a:rPr lang="en-US" sz="1400" b="0" dirty="0" err="1" smtClean="0">
              <a:effectLst/>
              <a:latin typeface="Calibri" pitchFamily="34" charset="0"/>
              <a:cs typeface="Calibri" pitchFamily="34" charset="0"/>
            </a:rPr>
            <a:t>Sesuai</a:t>
          </a:r>
          <a:r>
            <a:rPr lang="en-US" sz="1400" b="0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dirty="0" err="1" smtClean="0">
              <a:effectLst/>
              <a:latin typeface="Calibri" pitchFamily="34" charset="0"/>
              <a:cs typeface="Calibri" pitchFamily="34" charset="0"/>
            </a:rPr>
            <a:t>Karakter</a:t>
          </a:r>
          <a:r>
            <a:rPr lang="en-US" sz="1400" b="0" dirty="0" smtClean="0">
              <a:effectLst/>
              <a:latin typeface="Calibri" pitchFamily="34" charset="0"/>
              <a:cs typeface="Calibri" pitchFamily="34" charset="0"/>
            </a:rPr>
            <a:t> Data</a:t>
          </a:r>
          <a:r>
            <a:rPr lang="id-ID" sz="1400" b="0" dirty="0" smtClean="0">
              <a:effectLst/>
              <a:latin typeface="Calibri" pitchFamily="34" charset="0"/>
              <a:cs typeface="Calibri" pitchFamily="34" charset="0"/>
            </a:rPr>
            <a:t>)</a:t>
          </a:r>
          <a:endParaRPr lang="id-ID" sz="1400" b="0" dirty="0">
            <a:effectLst/>
            <a:latin typeface="Calibri" pitchFamily="34" charset="0"/>
            <a:cs typeface="Calibri" pitchFamily="34" charset="0"/>
          </a:endParaRPr>
        </a:p>
      </dgm:t>
    </dgm:pt>
    <dgm:pt modelId="{48673825-1B99-4B1B-9235-721AD2783D98}" type="parTrans" cxnId="{54DA05A4-4EDB-409F-BACD-D4D1CF6DF717}">
      <dgm:prSet/>
      <dgm:spPr/>
      <dgm:t>
        <a:bodyPr/>
        <a:lstStyle/>
        <a:p>
          <a:endParaRPr lang="id-ID"/>
        </a:p>
      </dgm:t>
    </dgm:pt>
    <dgm:pt modelId="{6140B04B-B64C-4385-A943-620D62003DBA}" type="sibTrans" cxnId="{54DA05A4-4EDB-409F-BACD-D4D1CF6DF717}">
      <dgm:prSet/>
      <dgm:spPr/>
      <dgm:t>
        <a:bodyPr/>
        <a:lstStyle/>
        <a:p>
          <a:endParaRPr lang="id-ID"/>
        </a:p>
      </dgm:t>
    </dgm:pt>
    <dgm:pt modelId="{DEBA2456-0114-419B-8831-1598B85B7E6C}">
      <dgm:prSet phldrT="[Text]" custT="1"/>
      <dgm:spPr/>
      <dgm:t>
        <a:bodyPr/>
        <a:lstStyle/>
        <a:p>
          <a:r>
            <a:rPr lang="en-US" sz="2000" b="1" dirty="0" smtClean="0">
              <a:effectLst/>
              <a:latin typeface="Calibri" pitchFamily="34" charset="0"/>
              <a:cs typeface="Calibri" pitchFamily="34" charset="0"/>
            </a:rPr>
            <a:t>3. </a:t>
          </a:r>
          <a:r>
            <a:rPr lang="en-US" sz="2000" b="1" dirty="0" err="1" smtClean="0">
              <a:effectLst/>
              <a:latin typeface="Calibri" pitchFamily="34" charset="0"/>
              <a:cs typeface="Calibri" pitchFamily="34" charset="0"/>
            </a:rPr>
            <a:t>Pengetahuan</a:t>
          </a:r>
          <a:r>
            <a:rPr lang="id-ID" sz="2400" b="0" dirty="0" smtClean="0">
              <a:effectLst/>
              <a:latin typeface="Calibri" pitchFamily="34" charset="0"/>
              <a:cs typeface="Calibri" pitchFamily="34" charset="0"/>
            </a:rPr>
            <a:t/>
          </a:r>
          <a:br>
            <a:rPr lang="id-ID" sz="2400" b="0" dirty="0" smtClean="0">
              <a:effectLst/>
              <a:latin typeface="Calibri" pitchFamily="34" charset="0"/>
              <a:cs typeface="Calibri" pitchFamily="34" charset="0"/>
            </a:rPr>
          </a:br>
          <a:endParaRPr lang="en-US" sz="2800" b="0" dirty="0" smtClean="0">
            <a:effectLst/>
            <a:latin typeface="Calibri" pitchFamily="34" charset="0"/>
            <a:cs typeface="Calibri" pitchFamily="34" charset="0"/>
          </a:endParaRPr>
        </a:p>
        <a:p>
          <a:r>
            <a:rPr lang="id-ID" sz="1400" b="0" dirty="0" smtClean="0">
              <a:effectLst/>
              <a:latin typeface="Calibri" pitchFamily="34" charset="0"/>
              <a:cs typeface="Calibri" pitchFamily="34" charset="0"/>
            </a:rPr>
            <a:t>(Pola/Model</a:t>
          </a:r>
          <a:r>
            <a:rPr lang="en-US" sz="1400" b="0" dirty="0" smtClean="0">
              <a:effectLst/>
              <a:latin typeface="Calibri" pitchFamily="34" charset="0"/>
              <a:cs typeface="Calibri" pitchFamily="34" charset="0"/>
            </a:rPr>
            <a:t>/</a:t>
          </a:r>
          <a:r>
            <a:rPr lang="en-US" sz="1400" b="0" dirty="0" err="1" smtClean="0">
              <a:effectLst/>
              <a:latin typeface="Calibri" pitchFamily="34" charset="0"/>
              <a:cs typeface="Calibri" pitchFamily="34" charset="0"/>
            </a:rPr>
            <a:t>Rumus</a:t>
          </a:r>
          <a:r>
            <a:rPr lang="en-US" sz="1400" b="0" dirty="0" smtClean="0">
              <a:effectLst/>
              <a:latin typeface="Calibri" pitchFamily="34" charset="0"/>
              <a:cs typeface="Calibri" pitchFamily="34" charset="0"/>
            </a:rPr>
            <a:t>/</a:t>
          </a:r>
          <a:br>
            <a:rPr lang="en-US" sz="1400" b="0" dirty="0" smtClean="0">
              <a:effectLst/>
              <a:latin typeface="Calibri" pitchFamily="34" charset="0"/>
              <a:cs typeface="Calibri" pitchFamily="34" charset="0"/>
            </a:rPr>
          </a:br>
          <a:r>
            <a:rPr lang="en-US" sz="1400" b="0" dirty="0" smtClean="0">
              <a:effectLst/>
              <a:latin typeface="Calibri" pitchFamily="34" charset="0"/>
              <a:cs typeface="Calibri" pitchFamily="34" charset="0"/>
            </a:rPr>
            <a:t>Tree/Rule/Cluster</a:t>
          </a:r>
          <a:r>
            <a:rPr lang="id-ID" sz="1400" b="0" dirty="0" smtClean="0">
              <a:effectLst/>
              <a:latin typeface="Calibri" pitchFamily="34" charset="0"/>
              <a:cs typeface="Calibri" pitchFamily="34" charset="0"/>
            </a:rPr>
            <a:t>)</a:t>
          </a:r>
          <a:endParaRPr lang="id-ID" sz="1400" b="0" dirty="0">
            <a:effectLst/>
            <a:latin typeface="Calibri" pitchFamily="34" charset="0"/>
            <a:cs typeface="Calibri" pitchFamily="34" charset="0"/>
          </a:endParaRPr>
        </a:p>
      </dgm:t>
    </dgm:pt>
    <dgm:pt modelId="{15238DB3-2C28-4DC6-B643-D5BC9D4A08DF}" type="parTrans" cxnId="{BA0037B4-797A-4449-8185-FBA661D5AF8E}">
      <dgm:prSet/>
      <dgm:spPr/>
      <dgm:t>
        <a:bodyPr/>
        <a:lstStyle/>
        <a:p>
          <a:endParaRPr lang="id-ID"/>
        </a:p>
      </dgm:t>
    </dgm:pt>
    <dgm:pt modelId="{9ED6EE63-48B4-4AF5-B486-ADEDDE75D3DE}" type="sibTrans" cxnId="{BA0037B4-797A-4449-8185-FBA661D5AF8E}">
      <dgm:prSet/>
      <dgm:spPr/>
      <dgm:t>
        <a:bodyPr/>
        <a:lstStyle/>
        <a:p>
          <a:endParaRPr lang="id-ID"/>
        </a:p>
      </dgm:t>
    </dgm:pt>
    <dgm:pt modelId="{8FFC3E55-B4E6-457A-9E45-5303238A0D67}">
      <dgm:prSet phldrT="[Text]" custT="1"/>
      <dgm:spPr/>
      <dgm:t>
        <a:bodyPr/>
        <a:lstStyle/>
        <a:p>
          <a:r>
            <a:rPr lang="en-US" sz="2000" b="1" dirty="0" smtClean="0">
              <a:effectLst/>
              <a:latin typeface="Calibri" pitchFamily="34" charset="0"/>
              <a:cs typeface="Calibri" pitchFamily="34" charset="0"/>
            </a:rPr>
            <a:t>4. </a:t>
          </a:r>
          <a:r>
            <a:rPr lang="id-ID" sz="2000" b="1" dirty="0" err="1" smtClean="0">
              <a:effectLst/>
              <a:latin typeface="Calibri" pitchFamily="34" charset="0"/>
              <a:cs typeface="Calibri" pitchFamily="34" charset="0"/>
            </a:rPr>
            <a:t>Evaluation</a:t>
          </a:r>
          <a:r>
            <a:rPr lang="id-ID" sz="2000" b="0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id-ID" sz="2400" b="0" dirty="0" smtClean="0">
              <a:effectLst/>
              <a:latin typeface="Calibri" pitchFamily="34" charset="0"/>
              <a:cs typeface="Calibri" pitchFamily="34" charset="0"/>
            </a:rPr>
            <a:t/>
          </a:r>
          <a:br>
            <a:rPr lang="id-ID" sz="2400" b="0" dirty="0" smtClean="0">
              <a:effectLst/>
              <a:latin typeface="Calibri" pitchFamily="34" charset="0"/>
              <a:cs typeface="Calibri" pitchFamily="34" charset="0"/>
            </a:rPr>
          </a:br>
          <a:endParaRPr lang="en-US" sz="1600" b="0" dirty="0" smtClean="0">
            <a:effectLst/>
            <a:latin typeface="Calibri" pitchFamily="34" charset="0"/>
            <a:cs typeface="Calibri" pitchFamily="34" charset="0"/>
          </a:endParaRPr>
        </a:p>
        <a:p>
          <a:r>
            <a:rPr lang="en-US" sz="2400" b="0" dirty="0" smtClean="0">
              <a:effectLst/>
              <a:latin typeface="Calibri" pitchFamily="34" charset="0"/>
              <a:cs typeface="Calibri" pitchFamily="34" charset="0"/>
            </a:rPr>
            <a:t/>
          </a:r>
          <a:br>
            <a:rPr lang="en-US" sz="2400" b="0" dirty="0" smtClean="0">
              <a:effectLst/>
              <a:latin typeface="Calibri" pitchFamily="34" charset="0"/>
              <a:cs typeface="Calibri" pitchFamily="34" charset="0"/>
            </a:rPr>
          </a:br>
          <a:r>
            <a:rPr lang="id-ID" sz="1400" b="0" dirty="0" smtClean="0">
              <a:effectLst/>
              <a:latin typeface="Calibri" pitchFamily="34" charset="0"/>
              <a:cs typeface="Calibri" pitchFamily="34" charset="0"/>
            </a:rPr>
            <a:t>(</a:t>
          </a:r>
          <a:r>
            <a:rPr lang="en-US" sz="1400" b="0" dirty="0" err="1" smtClean="0">
              <a:effectLst/>
              <a:latin typeface="Calibri" pitchFamily="34" charset="0"/>
              <a:cs typeface="Calibri" pitchFamily="34" charset="0"/>
            </a:rPr>
            <a:t>Hasil</a:t>
          </a:r>
          <a:r>
            <a:rPr lang="en-US" sz="1400" b="0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dirty="0" err="1" smtClean="0">
              <a:effectLst/>
              <a:latin typeface="Calibri" pitchFamily="34" charset="0"/>
              <a:cs typeface="Calibri" pitchFamily="34" charset="0"/>
            </a:rPr>
            <a:t>evaluasi</a:t>
          </a:r>
          <a:r>
            <a:rPr lang="en-US" sz="1400" b="0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dirty="0" err="1" smtClean="0">
              <a:effectLst/>
              <a:latin typeface="Calibri" pitchFamily="34" charset="0"/>
              <a:cs typeface="Calibri" pitchFamily="34" charset="0"/>
            </a:rPr>
            <a:t>dari</a:t>
          </a:r>
          <a:r>
            <a:rPr lang="en-US" sz="1400" b="0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dirty="0" err="1" smtClean="0">
              <a:effectLst/>
              <a:latin typeface="Calibri" pitchFamily="34" charset="0"/>
              <a:cs typeface="Calibri" pitchFamily="34" charset="0"/>
            </a:rPr>
            <a:t>pengujian</a:t>
          </a:r>
          <a:r>
            <a:rPr lang="en-US" sz="1400" b="0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dirty="0" err="1" smtClean="0">
              <a:effectLst/>
              <a:latin typeface="Calibri" pitchFamily="34" charset="0"/>
              <a:cs typeface="Calibri" pitchFamily="34" charset="0"/>
            </a:rPr>
            <a:t>metode</a:t>
          </a:r>
          <a:r>
            <a:rPr lang="id-ID" sz="1400" b="0" dirty="0" smtClean="0">
              <a:effectLst/>
              <a:latin typeface="Calibri" pitchFamily="34" charset="0"/>
              <a:cs typeface="Calibri" pitchFamily="34" charset="0"/>
            </a:rPr>
            <a:t>)</a:t>
          </a:r>
          <a:endParaRPr lang="id-ID" sz="1400" b="0" dirty="0">
            <a:effectLst/>
            <a:latin typeface="Calibri" pitchFamily="34" charset="0"/>
            <a:cs typeface="Calibri" pitchFamily="34" charset="0"/>
          </a:endParaRPr>
        </a:p>
      </dgm:t>
    </dgm:pt>
    <dgm:pt modelId="{DE37DEC8-1D34-41BF-A730-E1302BECCADC}" type="parTrans" cxnId="{393D3DE3-D800-48DB-9583-C3CD70D02551}">
      <dgm:prSet/>
      <dgm:spPr/>
      <dgm:t>
        <a:bodyPr/>
        <a:lstStyle/>
        <a:p>
          <a:endParaRPr lang="id-ID"/>
        </a:p>
      </dgm:t>
    </dgm:pt>
    <dgm:pt modelId="{26B0DE46-9EE8-4989-A3AA-E5048C05EFAD}" type="sibTrans" cxnId="{393D3DE3-D800-48DB-9583-C3CD70D02551}">
      <dgm:prSet/>
      <dgm:spPr/>
      <dgm:t>
        <a:bodyPr/>
        <a:lstStyle/>
        <a:p>
          <a:endParaRPr lang="id-ID"/>
        </a:p>
      </dgm:t>
    </dgm:pt>
    <dgm:pt modelId="{CC8A2AE1-A7D0-4B30-90F8-E9C2A3DD82FF}" type="pres">
      <dgm:prSet presAssocID="{D82D1D83-284C-44DD-9EFD-ECE38BA4CE5A}" presName="Name0" presStyleCnt="0">
        <dgm:presLayoutVars>
          <dgm:dir/>
          <dgm:resizeHandles val="exact"/>
        </dgm:presLayoutVars>
      </dgm:prSet>
      <dgm:spPr/>
    </dgm:pt>
    <dgm:pt modelId="{3FF2D7AC-1439-4634-8741-DF82FA267305}" type="pres">
      <dgm:prSet presAssocID="{F4FF6E25-E4BF-4A3A-A478-8ED374956B92}" presName="composite" presStyleCnt="0"/>
      <dgm:spPr/>
    </dgm:pt>
    <dgm:pt modelId="{557DC1F0-74B2-480B-9AA7-C94AF2937C30}" type="pres">
      <dgm:prSet presAssocID="{F4FF6E25-E4BF-4A3A-A478-8ED374956B92}" presName="imagSh" presStyleLbl="bgImgPlace1" presStyleIdx="0" presStyleCnt="4" custLinFactNeighborY="-5782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9834F6CD-5280-484F-B60E-1E213A8C49AF}" type="pres">
      <dgm:prSet presAssocID="{F4FF6E25-E4BF-4A3A-A478-8ED374956B92}" presName="txNode" presStyleLbl="node1" presStyleIdx="0" presStyleCnt="4" custScaleX="161096" custScaleY="140729" custLinFactNeighborX="4039" custLinFactNeighborY="-1672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1EE5767-966F-40CA-82D8-9FD446AD3513}" type="pres">
      <dgm:prSet presAssocID="{251A6CF7-F073-48F8-9907-2F09B280EB84}" presName="sibTrans" presStyleLbl="sibTrans2D1" presStyleIdx="0" presStyleCnt="3"/>
      <dgm:spPr/>
      <dgm:t>
        <a:bodyPr/>
        <a:lstStyle/>
        <a:p>
          <a:endParaRPr lang="id-ID"/>
        </a:p>
      </dgm:t>
    </dgm:pt>
    <dgm:pt modelId="{E022EF6B-CFF5-4F11-8D9E-BF3B2E0B4C6C}" type="pres">
      <dgm:prSet presAssocID="{251A6CF7-F073-48F8-9907-2F09B280EB84}" presName="connTx" presStyleLbl="sibTrans2D1" presStyleIdx="0" presStyleCnt="3"/>
      <dgm:spPr/>
      <dgm:t>
        <a:bodyPr/>
        <a:lstStyle/>
        <a:p>
          <a:endParaRPr lang="id-ID"/>
        </a:p>
      </dgm:t>
    </dgm:pt>
    <dgm:pt modelId="{865F35DD-F702-4973-917E-886CA09B0D49}" type="pres">
      <dgm:prSet presAssocID="{E5BB5C2A-1AC5-4AE9-BA4D-5FDCEA88FC79}" presName="composite" presStyleCnt="0"/>
      <dgm:spPr/>
    </dgm:pt>
    <dgm:pt modelId="{5E5A3162-D62F-41D7-8F91-6DFCB1A86A9C}" type="pres">
      <dgm:prSet presAssocID="{E5BB5C2A-1AC5-4AE9-BA4D-5FDCEA88FC79}" presName="imagSh" presStyleLbl="bgImgPlace1" presStyleIdx="1" presStyleCnt="4" custLinFactNeighborY="-5782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ABFE0E57-F395-4DE5-94E1-5C956F356B88}" type="pres">
      <dgm:prSet presAssocID="{E5BB5C2A-1AC5-4AE9-BA4D-5FDCEA88FC79}" presName="txNode" presStyleLbl="node1" presStyleIdx="1" presStyleCnt="4" custScaleX="162351" custScaleY="140729" custLinFactNeighborY="-1672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D88BC18-F59C-422E-B048-3ABD1D0E1F14}" type="pres">
      <dgm:prSet presAssocID="{6140B04B-B64C-4385-A943-620D62003DBA}" presName="sibTrans" presStyleLbl="sibTrans2D1" presStyleIdx="1" presStyleCnt="3"/>
      <dgm:spPr/>
      <dgm:t>
        <a:bodyPr/>
        <a:lstStyle/>
        <a:p>
          <a:endParaRPr lang="id-ID"/>
        </a:p>
      </dgm:t>
    </dgm:pt>
    <dgm:pt modelId="{32A28748-492C-4001-B321-97D410D8AEA7}" type="pres">
      <dgm:prSet presAssocID="{6140B04B-B64C-4385-A943-620D62003DBA}" presName="connTx" presStyleLbl="sibTrans2D1" presStyleIdx="1" presStyleCnt="3"/>
      <dgm:spPr/>
      <dgm:t>
        <a:bodyPr/>
        <a:lstStyle/>
        <a:p>
          <a:endParaRPr lang="id-ID"/>
        </a:p>
      </dgm:t>
    </dgm:pt>
    <dgm:pt modelId="{3D4C0E6D-05D0-49B3-9250-CD6B4E5189F6}" type="pres">
      <dgm:prSet presAssocID="{DEBA2456-0114-419B-8831-1598B85B7E6C}" presName="composite" presStyleCnt="0"/>
      <dgm:spPr/>
    </dgm:pt>
    <dgm:pt modelId="{4D90948A-8E04-4233-ADF7-1E90F212F452}" type="pres">
      <dgm:prSet presAssocID="{DEBA2456-0114-419B-8831-1598B85B7E6C}" presName="imagSh" presStyleLbl="bgImgPlace1" presStyleIdx="2" presStyleCnt="4" custLinFactNeighborY="-5782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</dgm:spPr>
    </dgm:pt>
    <dgm:pt modelId="{3DC81AB5-6223-4D26-B903-7D6E2F663A3B}" type="pres">
      <dgm:prSet presAssocID="{DEBA2456-0114-419B-8831-1598B85B7E6C}" presName="txNode" presStyleLbl="node1" presStyleIdx="2" presStyleCnt="4" custScaleX="187438" custScaleY="140729" custLinFactNeighborY="-1672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A2D1533-6974-43EC-A5AA-F3C947BB5F87}" type="pres">
      <dgm:prSet presAssocID="{9ED6EE63-48B4-4AF5-B486-ADEDDE75D3DE}" presName="sibTrans" presStyleLbl="sibTrans2D1" presStyleIdx="2" presStyleCnt="3"/>
      <dgm:spPr/>
      <dgm:t>
        <a:bodyPr/>
        <a:lstStyle/>
        <a:p>
          <a:endParaRPr lang="id-ID"/>
        </a:p>
      </dgm:t>
    </dgm:pt>
    <dgm:pt modelId="{11C94143-7744-42B6-89AB-9B0B25A2812F}" type="pres">
      <dgm:prSet presAssocID="{9ED6EE63-48B4-4AF5-B486-ADEDDE75D3DE}" presName="connTx" presStyleLbl="sibTrans2D1" presStyleIdx="2" presStyleCnt="3"/>
      <dgm:spPr/>
      <dgm:t>
        <a:bodyPr/>
        <a:lstStyle/>
        <a:p>
          <a:endParaRPr lang="id-ID"/>
        </a:p>
      </dgm:t>
    </dgm:pt>
    <dgm:pt modelId="{CFD980F8-4A5B-4C9B-B5ED-6E43AEA1FF86}" type="pres">
      <dgm:prSet presAssocID="{8FFC3E55-B4E6-457A-9E45-5303238A0D67}" presName="composite" presStyleCnt="0"/>
      <dgm:spPr/>
    </dgm:pt>
    <dgm:pt modelId="{004CFFD5-5EA5-424D-81D9-5A63A5306412}" type="pres">
      <dgm:prSet presAssocID="{8FFC3E55-B4E6-457A-9E45-5303238A0D67}" presName="imagSh" presStyleLbl="bgImgPlace1" presStyleIdx="3" presStyleCnt="4" custLinFactNeighborY="-57822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18892D23-1B4B-4CEF-8215-B0C526D6D4EB}" type="pres">
      <dgm:prSet presAssocID="{8FFC3E55-B4E6-457A-9E45-5303238A0D67}" presName="txNode" presStyleLbl="node1" presStyleIdx="3" presStyleCnt="4" custScaleX="154496" custScaleY="140729" custLinFactNeighborY="-1672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C7CD480D-64C2-427B-8FFE-B0542909A5C9}" type="presOf" srcId="{6140B04B-B64C-4385-A943-620D62003DBA}" destId="{7D88BC18-F59C-422E-B048-3ABD1D0E1F14}" srcOrd="0" destOrd="0" presId="urn:microsoft.com/office/officeart/2005/8/layout/hProcess10"/>
    <dgm:cxn modelId="{BA0037B4-797A-4449-8185-FBA661D5AF8E}" srcId="{D82D1D83-284C-44DD-9EFD-ECE38BA4CE5A}" destId="{DEBA2456-0114-419B-8831-1598B85B7E6C}" srcOrd="2" destOrd="0" parTransId="{15238DB3-2C28-4DC6-B643-D5BC9D4A08DF}" sibTransId="{9ED6EE63-48B4-4AF5-B486-ADEDDE75D3DE}"/>
    <dgm:cxn modelId="{BEF4A439-54DD-4928-B9C6-825252D6AE91}" type="presOf" srcId="{9ED6EE63-48B4-4AF5-B486-ADEDDE75D3DE}" destId="{8A2D1533-6974-43EC-A5AA-F3C947BB5F87}" srcOrd="0" destOrd="0" presId="urn:microsoft.com/office/officeart/2005/8/layout/hProcess10"/>
    <dgm:cxn modelId="{B2F1B080-FA29-4500-9C70-1A2F5AE28E11}" type="presOf" srcId="{F4FF6E25-E4BF-4A3A-A478-8ED374956B92}" destId="{9834F6CD-5280-484F-B60E-1E213A8C49AF}" srcOrd="0" destOrd="0" presId="urn:microsoft.com/office/officeart/2005/8/layout/hProcess10"/>
    <dgm:cxn modelId="{8EA56700-C5AD-4DC1-9228-1B127C13FC34}" type="presOf" srcId="{DEBA2456-0114-419B-8831-1598B85B7E6C}" destId="{3DC81AB5-6223-4D26-B903-7D6E2F663A3B}" srcOrd="0" destOrd="0" presId="urn:microsoft.com/office/officeart/2005/8/layout/hProcess10"/>
    <dgm:cxn modelId="{54DA05A4-4EDB-409F-BACD-D4D1CF6DF717}" srcId="{D82D1D83-284C-44DD-9EFD-ECE38BA4CE5A}" destId="{E5BB5C2A-1AC5-4AE9-BA4D-5FDCEA88FC79}" srcOrd="1" destOrd="0" parTransId="{48673825-1B99-4B1B-9235-721AD2783D98}" sibTransId="{6140B04B-B64C-4385-A943-620D62003DBA}"/>
    <dgm:cxn modelId="{1844CBFB-67DC-40AC-AE23-7DD7D62D1459}" srcId="{D82D1D83-284C-44DD-9EFD-ECE38BA4CE5A}" destId="{F4FF6E25-E4BF-4A3A-A478-8ED374956B92}" srcOrd="0" destOrd="0" parTransId="{C41F9537-146E-4A1F-932B-484CA3A32178}" sibTransId="{251A6CF7-F073-48F8-9907-2F09B280EB84}"/>
    <dgm:cxn modelId="{098287E6-1F57-4336-AF64-1D106B902C28}" type="presOf" srcId="{6140B04B-B64C-4385-A943-620D62003DBA}" destId="{32A28748-492C-4001-B321-97D410D8AEA7}" srcOrd="1" destOrd="0" presId="urn:microsoft.com/office/officeart/2005/8/layout/hProcess10"/>
    <dgm:cxn modelId="{393D3DE3-D800-48DB-9583-C3CD70D02551}" srcId="{D82D1D83-284C-44DD-9EFD-ECE38BA4CE5A}" destId="{8FFC3E55-B4E6-457A-9E45-5303238A0D67}" srcOrd="3" destOrd="0" parTransId="{DE37DEC8-1D34-41BF-A730-E1302BECCADC}" sibTransId="{26B0DE46-9EE8-4989-A3AA-E5048C05EFAD}"/>
    <dgm:cxn modelId="{18784026-53EC-4B7E-8D40-A861B25A8D26}" type="presOf" srcId="{251A6CF7-F073-48F8-9907-2F09B280EB84}" destId="{C1EE5767-966F-40CA-82D8-9FD446AD3513}" srcOrd="0" destOrd="0" presId="urn:microsoft.com/office/officeart/2005/8/layout/hProcess10"/>
    <dgm:cxn modelId="{8A2D2F37-791F-4A2B-980F-FEA3B0E3D3BD}" type="presOf" srcId="{8FFC3E55-B4E6-457A-9E45-5303238A0D67}" destId="{18892D23-1B4B-4CEF-8215-B0C526D6D4EB}" srcOrd="0" destOrd="0" presId="urn:microsoft.com/office/officeart/2005/8/layout/hProcess10"/>
    <dgm:cxn modelId="{2EA2D557-CCBF-4AF3-8E8C-035364DF8A84}" type="presOf" srcId="{9ED6EE63-48B4-4AF5-B486-ADEDDE75D3DE}" destId="{11C94143-7744-42B6-89AB-9B0B25A2812F}" srcOrd="1" destOrd="0" presId="urn:microsoft.com/office/officeart/2005/8/layout/hProcess10"/>
    <dgm:cxn modelId="{59C09B99-A697-4DE6-91CF-41B67A5BFF38}" type="presOf" srcId="{D82D1D83-284C-44DD-9EFD-ECE38BA4CE5A}" destId="{CC8A2AE1-A7D0-4B30-90F8-E9C2A3DD82FF}" srcOrd="0" destOrd="0" presId="urn:microsoft.com/office/officeart/2005/8/layout/hProcess10"/>
    <dgm:cxn modelId="{3F8E4542-A22F-4D2E-A78F-B288BD51D0C2}" type="presOf" srcId="{251A6CF7-F073-48F8-9907-2F09B280EB84}" destId="{E022EF6B-CFF5-4F11-8D9E-BF3B2E0B4C6C}" srcOrd="1" destOrd="0" presId="urn:microsoft.com/office/officeart/2005/8/layout/hProcess10"/>
    <dgm:cxn modelId="{E626601E-DF37-43F8-A42F-40C955A52E12}" type="presOf" srcId="{E5BB5C2A-1AC5-4AE9-BA4D-5FDCEA88FC79}" destId="{ABFE0E57-F395-4DE5-94E1-5C956F356B88}" srcOrd="0" destOrd="0" presId="urn:microsoft.com/office/officeart/2005/8/layout/hProcess10"/>
    <dgm:cxn modelId="{04481AF9-2D59-42A8-AD1B-AB886925686B}" type="presParOf" srcId="{CC8A2AE1-A7D0-4B30-90F8-E9C2A3DD82FF}" destId="{3FF2D7AC-1439-4634-8741-DF82FA267305}" srcOrd="0" destOrd="0" presId="urn:microsoft.com/office/officeart/2005/8/layout/hProcess10"/>
    <dgm:cxn modelId="{4D80A555-2FB1-4E22-9A43-5CABD82C7DFC}" type="presParOf" srcId="{3FF2D7AC-1439-4634-8741-DF82FA267305}" destId="{557DC1F0-74B2-480B-9AA7-C94AF2937C30}" srcOrd="0" destOrd="0" presId="urn:microsoft.com/office/officeart/2005/8/layout/hProcess10"/>
    <dgm:cxn modelId="{CBB53411-3B8C-4071-B3E0-3CCE8F5825A2}" type="presParOf" srcId="{3FF2D7AC-1439-4634-8741-DF82FA267305}" destId="{9834F6CD-5280-484F-B60E-1E213A8C49AF}" srcOrd="1" destOrd="0" presId="urn:microsoft.com/office/officeart/2005/8/layout/hProcess10"/>
    <dgm:cxn modelId="{57D8D2C2-F348-4DDE-A1E5-818422C9723F}" type="presParOf" srcId="{CC8A2AE1-A7D0-4B30-90F8-E9C2A3DD82FF}" destId="{C1EE5767-966F-40CA-82D8-9FD446AD3513}" srcOrd="1" destOrd="0" presId="urn:microsoft.com/office/officeart/2005/8/layout/hProcess10"/>
    <dgm:cxn modelId="{4B58668A-C406-455C-B58F-2F7E50032056}" type="presParOf" srcId="{C1EE5767-966F-40CA-82D8-9FD446AD3513}" destId="{E022EF6B-CFF5-4F11-8D9E-BF3B2E0B4C6C}" srcOrd="0" destOrd="0" presId="urn:microsoft.com/office/officeart/2005/8/layout/hProcess10"/>
    <dgm:cxn modelId="{2C9D5F3B-A7B1-4761-B656-E70FA84F4A53}" type="presParOf" srcId="{CC8A2AE1-A7D0-4B30-90F8-E9C2A3DD82FF}" destId="{865F35DD-F702-4973-917E-886CA09B0D49}" srcOrd="2" destOrd="0" presId="urn:microsoft.com/office/officeart/2005/8/layout/hProcess10"/>
    <dgm:cxn modelId="{56C33D1E-D0FA-4A1A-980C-8EA21D134FF5}" type="presParOf" srcId="{865F35DD-F702-4973-917E-886CA09B0D49}" destId="{5E5A3162-D62F-41D7-8F91-6DFCB1A86A9C}" srcOrd="0" destOrd="0" presId="urn:microsoft.com/office/officeart/2005/8/layout/hProcess10"/>
    <dgm:cxn modelId="{EAD8DC6C-C98E-4237-BFB7-37771F47AD99}" type="presParOf" srcId="{865F35DD-F702-4973-917E-886CA09B0D49}" destId="{ABFE0E57-F395-4DE5-94E1-5C956F356B88}" srcOrd="1" destOrd="0" presId="urn:microsoft.com/office/officeart/2005/8/layout/hProcess10"/>
    <dgm:cxn modelId="{1DE07DCF-6089-432C-9735-4271BA852981}" type="presParOf" srcId="{CC8A2AE1-A7D0-4B30-90F8-E9C2A3DD82FF}" destId="{7D88BC18-F59C-422E-B048-3ABD1D0E1F14}" srcOrd="3" destOrd="0" presId="urn:microsoft.com/office/officeart/2005/8/layout/hProcess10"/>
    <dgm:cxn modelId="{E349E819-6AB3-448F-87B9-CA211207D336}" type="presParOf" srcId="{7D88BC18-F59C-422E-B048-3ABD1D0E1F14}" destId="{32A28748-492C-4001-B321-97D410D8AEA7}" srcOrd="0" destOrd="0" presId="urn:microsoft.com/office/officeart/2005/8/layout/hProcess10"/>
    <dgm:cxn modelId="{A5F3167A-22EC-424B-9226-DAB6C56BF0A3}" type="presParOf" srcId="{CC8A2AE1-A7D0-4B30-90F8-E9C2A3DD82FF}" destId="{3D4C0E6D-05D0-49B3-9250-CD6B4E5189F6}" srcOrd="4" destOrd="0" presId="urn:microsoft.com/office/officeart/2005/8/layout/hProcess10"/>
    <dgm:cxn modelId="{EDDC9900-1FC7-4684-9A05-3557A344ABC4}" type="presParOf" srcId="{3D4C0E6D-05D0-49B3-9250-CD6B4E5189F6}" destId="{4D90948A-8E04-4233-ADF7-1E90F212F452}" srcOrd="0" destOrd="0" presId="urn:microsoft.com/office/officeart/2005/8/layout/hProcess10"/>
    <dgm:cxn modelId="{6F04CD05-872A-43F8-900D-8895C4742CD8}" type="presParOf" srcId="{3D4C0E6D-05D0-49B3-9250-CD6B4E5189F6}" destId="{3DC81AB5-6223-4D26-B903-7D6E2F663A3B}" srcOrd="1" destOrd="0" presId="urn:microsoft.com/office/officeart/2005/8/layout/hProcess10"/>
    <dgm:cxn modelId="{F0079EF2-3B11-4BC5-B59C-D9693DF322D3}" type="presParOf" srcId="{CC8A2AE1-A7D0-4B30-90F8-E9C2A3DD82FF}" destId="{8A2D1533-6974-43EC-A5AA-F3C947BB5F87}" srcOrd="5" destOrd="0" presId="urn:microsoft.com/office/officeart/2005/8/layout/hProcess10"/>
    <dgm:cxn modelId="{E9A3AC03-D2F6-4122-8AF2-69A317E54B60}" type="presParOf" srcId="{8A2D1533-6974-43EC-A5AA-F3C947BB5F87}" destId="{11C94143-7744-42B6-89AB-9B0B25A2812F}" srcOrd="0" destOrd="0" presId="urn:microsoft.com/office/officeart/2005/8/layout/hProcess10"/>
    <dgm:cxn modelId="{8092C487-D763-40C0-8535-B6C52D715535}" type="presParOf" srcId="{CC8A2AE1-A7D0-4B30-90F8-E9C2A3DD82FF}" destId="{CFD980F8-4A5B-4C9B-B5ED-6E43AEA1FF86}" srcOrd="6" destOrd="0" presId="urn:microsoft.com/office/officeart/2005/8/layout/hProcess10"/>
    <dgm:cxn modelId="{5F20CB3B-7FC1-414B-9AC0-C2F77F345925}" type="presParOf" srcId="{CFD980F8-4A5B-4C9B-B5ED-6E43AEA1FF86}" destId="{004CFFD5-5EA5-424D-81D9-5A63A5306412}" srcOrd="0" destOrd="0" presId="urn:microsoft.com/office/officeart/2005/8/layout/hProcess10"/>
    <dgm:cxn modelId="{54C88ED1-4698-4279-B823-5920DEA1C3D5}" type="presParOf" srcId="{CFD980F8-4A5B-4C9B-B5ED-6E43AEA1FF86}" destId="{18892D23-1B4B-4CEF-8215-B0C526D6D4EB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83B6C1-6A0C-4100-85C6-4A5D2BC837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d-ID"/>
        </a:p>
      </dgm:t>
    </dgm:pt>
    <dgm:pt modelId="{4E898005-CD52-49A3-B0BB-CD172D50E60A}">
      <dgm:prSet phldrT="[Text]"/>
      <dgm:spPr/>
      <dgm:t>
        <a:bodyPr/>
        <a:lstStyle/>
        <a:p>
          <a:r>
            <a:rPr lang="en-US" dirty="0" smtClean="0"/>
            <a:t>Dataset</a:t>
          </a:r>
          <a:endParaRPr lang="id-ID" dirty="0"/>
        </a:p>
      </dgm:t>
    </dgm:pt>
    <dgm:pt modelId="{92BE785B-030E-4517-80D8-FC98C0C76E4D}" type="parTrans" cxnId="{71EC2EC3-A9ED-4DCE-8D74-25C6A33F416C}">
      <dgm:prSet/>
      <dgm:spPr/>
      <dgm:t>
        <a:bodyPr/>
        <a:lstStyle/>
        <a:p>
          <a:endParaRPr lang="id-ID"/>
        </a:p>
      </dgm:t>
    </dgm:pt>
    <dgm:pt modelId="{3CAF6F2F-D59F-4F2A-A441-D65AA3FFC5A6}" type="sibTrans" cxnId="{71EC2EC3-A9ED-4DCE-8D74-25C6A33F416C}">
      <dgm:prSet/>
      <dgm:spPr/>
      <dgm:t>
        <a:bodyPr/>
        <a:lstStyle/>
        <a:p>
          <a:r>
            <a:rPr lang="en-US" dirty="0" smtClean="0"/>
            <a:t>Public/Private</a:t>
          </a:r>
          <a:endParaRPr lang="id-ID" dirty="0"/>
        </a:p>
      </dgm:t>
    </dgm:pt>
    <dgm:pt modelId="{EB38549D-6F8A-41BE-95AF-2FBF04352F7B}">
      <dgm:prSet phldrT="[Text]"/>
      <dgm:spPr/>
      <dgm:t>
        <a:bodyPr/>
        <a:lstStyle/>
        <a:p>
          <a:r>
            <a:rPr lang="en-US" dirty="0" smtClean="0"/>
            <a:t>Data Training</a:t>
          </a:r>
          <a:endParaRPr lang="id-ID" dirty="0"/>
        </a:p>
      </dgm:t>
    </dgm:pt>
    <dgm:pt modelId="{6B621D6A-AFCF-4153-8B10-D510B82D74F5}" type="parTrans" cxnId="{1FA81C92-BC32-48BF-804A-A168FD0AF9B8}">
      <dgm:prSet/>
      <dgm:spPr/>
      <dgm:t>
        <a:bodyPr/>
        <a:lstStyle/>
        <a:p>
          <a:endParaRPr lang="id-ID"/>
        </a:p>
      </dgm:t>
    </dgm:pt>
    <dgm:pt modelId="{E0D38941-B1C3-4E8B-82B6-AD754145D22A}" type="sibTrans" cxnId="{1FA81C92-BC32-48BF-804A-A168FD0AF9B8}">
      <dgm:prSet/>
      <dgm:spPr/>
      <dgm:t>
        <a:bodyPr/>
        <a:lstStyle/>
        <a:p>
          <a:r>
            <a:rPr lang="en-US" dirty="0" err="1" smtClean="0"/>
            <a:t>Pembentukan</a:t>
          </a:r>
          <a:r>
            <a:rPr lang="en-US" dirty="0" smtClean="0"/>
            <a:t> Model</a:t>
          </a:r>
          <a:endParaRPr lang="id-ID" dirty="0"/>
        </a:p>
      </dgm:t>
    </dgm:pt>
    <dgm:pt modelId="{C2EC8DEE-2CF2-49DF-A702-3BEC4D76C2D2}">
      <dgm:prSet phldrT="[Text]"/>
      <dgm:spPr/>
      <dgm:t>
        <a:bodyPr/>
        <a:lstStyle/>
        <a:p>
          <a:r>
            <a:rPr lang="en-US" dirty="0" smtClean="0"/>
            <a:t>Data Testing</a:t>
          </a:r>
          <a:endParaRPr lang="id-ID" dirty="0"/>
        </a:p>
      </dgm:t>
    </dgm:pt>
    <dgm:pt modelId="{DA329038-C373-417A-A6B5-ED674736A6A7}" type="parTrans" cxnId="{3F43A60B-2795-460C-97FF-52CAD2C62C39}">
      <dgm:prSet/>
      <dgm:spPr/>
      <dgm:t>
        <a:bodyPr/>
        <a:lstStyle/>
        <a:p>
          <a:endParaRPr lang="id-ID"/>
        </a:p>
      </dgm:t>
    </dgm:pt>
    <dgm:pt modelId="{1DA805F4-60C3-4C7A-820B-E2537873682A}" type="sibTrans" cxnId="{3F43A60B-2795-460C-97FF-52CAD2C62C39}">
      <dgm:prSet/>
      <dgm:spPr/>
      <dgm:t>
        <a:bodyPr/>
        <a:lstStyle/>
        <a:p>
          <a:r>
            <a:rPr lang="en-US" dirty="0" err="1" smtClean="0"/>
            <a:t>Pengujian</a:t>
          </a:r>
          <a:r>
            <a:rPr lang="en-US" dirty="0" smtClean="0"/>
            <a:t> Model</a:t>
          </a:r>
          <a:endParaRPr lang="id-ID" dirty="0"/>
        </a:p>
      </dgm:t>
    </dgm:pt>
    <dgm:pt modelId="{938CF035-826F-40C0-BCD4-7EA482156614}" type="pres">
      <dgm:prSet presAssocID="{7283B6C1-6A0C-4100-85C6-4A5D2BC837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d-ID"/>
        </a:p>
      </dgm:t>
    </dgm:pt>
    <dgm:pt modelId="{D1B47099-B52D-45D4-9D96-D25E134CBCB5}" type="pres">
      <dgm:prSet presAssocID="{4E898005-CD52-49A3-B0BB-CD172D50E60A}" presName="hierRoot1" presStyleCnt="0">
        <dgm:presLayoutVars>
          <dgm:hierBranch val="init"/>
        </dgm:presLayoutVars>
      </dgm:prSet>
      <dgm:spPr/>
    </dgm:pt>
    <dgm:pt modelId="{F1BA35D0-3B99-4119-85BC-81B7FB9E00F1}" type="pres">
      <dgm:prSet presAssocID="{4E898005-CD52-49A3-B0BB-CD172D50E60A}" presName="rootComposite1" presStyleCnt="0"/>
      <dgm:spPr/>
    </dgm:pt>
    <dgm:pt modelId="{135752AA-3DAB-444A-BBAC-278F5148C035}" type="pres">
      <dgm:prSet presAssocID="{4E898005-CD52-49A3-B0BB-CD172D50E60A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id-ID"/>
        </a:p>
      </dgm:t>
    </dgm:pt>
    <dgm:pt modelId="{A9CC9DA5-290B-4BF7-B704-FA789C4DF19E}" type="pres">
      <dgm:prSet presAssocID="{4E898005-CD52-49A3-B0BB-CD172D50E60A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id-ID"/>
        </a:p>
      </dgm:t>
    </dgm:pt>
    <dgm:pt modelId="{7F1BAA1E-9638-4E46-82CC-9E8F8BD44AE0}" type="pres">
      <dgm:prSet presAssocID="{4E898005-CD52-49A3-B0BB-CD172D50E60A}" presName="rootConnector1" presStyleLbl="node1" presStyleIdx="0" presStyleCnt="2"/>
      <dgm:spPr/>
      <dgm:t>
        <a:bodyPr/>
        <a:lstStyle/>
        <a:p>
          <a:endParaRPr lang="id-ID"/>
        </a:p>
      </dgm:t>
    </dgm:pt>
    <dgm:pt modelId="{1DD9D28B-5843-4EED-8C94-FA8662E3B078}" type="pres">
      <dgm:prSet presAssocID="{4E898005-CD52-49A3-B0BB-CD172D50E60A}" presName="hierChild2" presStyleCnt="0"/>
      <dgm:spPr/>
    </dgm:pt>
    <dgm:pt modelId="{D80954B9-0AC5-4C4B-B11A-1528D3863A7E}" type="pres">
      <dgm:prSet presAssocID="{6B621D6A-AFCF-4153-8B10-D510B82D74F5}" presName="Name37" presStyleLbl="parChTrans1D2" presStyleIdx="0" presStyleCnt="2"/>
      <dgm:spPr/>
      <dgm:t>
        <a:bodyPr/>
        <a:lstStyle/>
        <a:p>
          <a:endParaRPr lang="id-ID"/>
        </a:p>
      </dgm:t>
    </dgm:pt>
    <dgm:pt modelId="{DFF81FCB-5734-4F58-B78C-9E54F846723D}" type="pres">
      <dgm:prSet presAssocID="{EB38549D-6F8A-41BE-95AF-2FBF04352F7B}" presName="hierRoot2" presStyleCnt="0">
        <dgm:presLayoutVars>
          <dgm:hierBranch val="init"/>
        </dgm:presLayoutVars>
      </dgm:prSet>
      <dgm:spPr/>
    </dgm:pt>
    <dgm:pt modelId="{F8E7DFCC-38E8-4BEC-BB1E-8A7CAF1A630B}" type="pres">
      <dgm:prSet presAssocID="{EB38549D-6F8A-41BE-95AF-2FBF04352F7B}" presName="rootComposite" presStyleCnt="0"/>
      <dgm:spPr/>
    </dgm:pt>
    <dgm:pt modelId="{427C8CC8-5AB4-4AD1-9105-6948D37D7162}" type="pres">
      <dgm:prSet presAssocID="{EB38549D-6F8A-41BE-95AF-2FBF04352F7B}" presName="rootText" presStyleLbl="node1" presStyleIdx="0" presStyleCnt="2">
        <dgm:presLayoutVars>
          <dgm:chMax/>
          <dgm:chPref val="3"/>
        </dgm:presLayoutVars>
      </dgm:prSet>
      <dgm:spPr/>
      <dgm:t>
        <a:bodyPr/>
        <a:lstStyle/>
        <a:p>
          <a:endParaRPr lang="id-ID"/>
        </a:p>
      </dgm:t>
    </dgm:pt>
    <dgm:pt modelId="{DFDF6B74-7D02-42B7-9904-7675AB30CC5A}" type="pres">
      <dgm:prSet presAssocID="{EB38549D-6F8A-41BE-95AF-2FBF04352F7B}" presName="titleText2" presStyleLbl="fgAcc1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id-ID"/>
        </a:p>
      </dgm:t>
    </dgm:pt>
    <dgm:pt modelId="{49012EDC-24DE-473D-A026-C3E8F0D7AC5A}" type="pres">
      <dgm:prSet presAssocID="{EB38549D-6F8A-41BE-95AF-2FBF04352F7B}" presName="rootConnector" presStyleLbl="node2" presStyleIdx="0" presStyleCnt="0"/>
      <dgm:spPr/>
      <dgm:t>
        <a:bodyPr/>
        <a:lstStyle/>
        <a:p>
          <a:endParaRPr lang="id-ID"/>
        </a:p>
      </dgm:t>
    </dgm:pt>
    <dgm:pt modelId="{68EAD4DA-6106-4087-9746-0EB5A14B7AD5}" type="pres">
      <dgm:prSet presAssocID="{EB38549D-6F8A-41BE-95AF-2FBF04352F7B}" presName="hierChild4" presStyleCnt="0"/>
      <dgm:spPr/>
    </dgm:pt>
    <dgm:pt modelId="{1313E7FE-AF0C-4414-B7FE-13256F2597B1}" type="pres">
      <dgm:prSet presAssocID="{EB38549D-6F8A-41BE-95AF-2FBF04352F7B}" presName="hierChild5" presStyleCnt="0"/>
      <dgm:spPr/>
    </dgm:pt>
    <dgm:pt modelId="{D8EDA3C6-B4A2-42F8-BEBB-F1AA0876CAF4}" type="pres">
      <dgm:prSet presAssocID="{DA329038-C373-417A-A6B5-ED674736A6A7}" presName="Name37" presStyleLbl="parChTrans1D2" presStyleIdx="1" presStyleCnt="2"/>
      <dgm:spPr/>
      <dgm:t>
        <a:bodyPr/>
        <a:lstStyle/>
        <a:p>
          <a:endParaRPr lang="id-ID"/>
        </a:p>
      </dgm:t>
    </dgm:pt>
    <dgm:pt modelId="{E5A49E65-9467-4CB5-A595-13C127BA764C}" type="pres">
      <dgm:prSet presAssocID="{C2EC8DEE-2CF2-49DF-A702-3BEC4D76C2D2}" presName="hierRoot2" presStyleCnt="0">
        <dgm:presLayoutVars>
          <dgm:hierBranch val="init"/>
        </dgm:presLayoutVars>
      </dgm:prSet>
      <dgm:spPr/>
    </dgm:pt>
    <dgm:pt modelId="{62C219D6-F1B0-45BD-977A-0CADA46BA5B1}" type="pres">
      <dgm:prSet presAssocID="{C2EC8DEE-2CF2-49DF-A702-3BEC4D76C2D2}" presName="rootComposite" presStyleCnt="0"/>
      <dgm:spPr/>
    </dgm:pt>
    <dgm:pt modelId="{570B76A2-1575-4EE9-BEDC-DCAEEE349AC0}" type="pres">
      <dgm:prSet presAssocID="{C2EC8DEE-2CF2-49DF-A702-3BEC4D76C2D2}" presName="rootText" presStyleLbl="node1" presStyleIdx="1" presStyleCnt="2">
        <dgm:presLayoutVars>
          <dgm:chMax/>
          <dgm:chPref val="3"/>
        </dgm:presLayoutVars>
      </dgm:prSet>
      <dgm:spPr/>
      <dgm:t>
        <a:bodyPr/>
        <a:lstStyle/>
        <a:p>
          <a:endParaRPr lang="id-ID"/>
        </a:p>
      </dgm:t>
    </dgm:pt>
    <dgm:pt modelId="{53B0CC57-62CF-476C-A35C-8BBF0C03329F}" type="pres">
      <dgm:prSet presAssocID="{C2EC8DEE-2CF2-49DF-A702-3BEC4D76C2D2}" presName="titleText2" presStyleLbl="fgAcc1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id-ID"/>
        </a:p>
      </dgm:t>
    </dgm:pt>
    <dgm:pt modelId="{DF4A5D71-2662-4539-9349-263EAEDA3A04}" type="pres">
      <dgm:prSet presAssocID="{C2EC8DEE-2CF2-49DF-A702-3BEC4D76C2D2}" presName="rootConnector" presStyleLbl="node2" presStyleIdx="0" presStyleCnt="0"/>
      <dgm:spPr/>
      <dgm:t>
        <a:bodyPr/>
        <a:lstStyle/>
        <a:p>
          <a:endParaRPr lang="id-ID"/>
        </a:p>
      </dgm:t>
    </dgm:pt>
    <dgm:pt modelId="{0F2DBADA-2462-4652-A84E-269FB76EEE9C}" type="pres">
      <dgm:prSet presAssocID="{C2EC8DEE-2CF2-49DF-A702-3BEC4D76C2D2}" presName="hierChild4" presStyleCnt="0"/>
      <dgm:spPr/>
    </dgm:pt>
    <dgm:pt modelId="{EF25F136-DA7A-4164-8DA8-9B53F31DB3E5}" type="pres">
      <dgm:prSet presAssocID="{C2EC8DEE-2CF2-49DF-A702-3BEC4D76C2D2}" presName="hierChild5" presStyleCnt="0"/>
      <dgm:spPr/>
    </dgm:pt>
    <dgm:pt modelId="{6EA7DE8C-B70F-46F1-B405-E46655AD14DD}" type="pres">
      <dgm:prSet presAssocID="{4E898005-CD52-49A3-B0BB-CD172D50E60A}" presName="hierChild3" presStyleCnt="0"/>
      <dgm:spPr/>
    </dgm:pt>
  </dgm:ptLst>
  <dgm:cxnLst>
    <dgm:cxn modelId="{3F43A60B-2795-460C-97FF-52CAD2C62C39}" srcId="{4E898005-CD52-49A3-B0BB-CD172D50E60A}" destId="{C2EC8DEE-2CF2-49DF-A702-3BEC4D76C2D2}" srcOrd="1" destOrd="0" parTransId="{DA329038-C373-417A-A6B5-ED674736A6A7}" sibTransId="{1DA805F4-60C3-4C7A-820B-E2537873682A}"/>
    <dgm:cxn modelId="{8E0FE578-3553-43A7-84F9-083BFDCB13FA}" type="presOf" srcId="{4E898005-CD52-49A3-B0BB-CD172D50E60A}" destId="{135752AA-3DAB-444A-BBAC-278F5148C035}" srcOrd="0" destOrd="0" presId="urn:microsoft.com/office/officeart/2008/layout/NameandTitleOrganizationalChart"/>
    <dgm:cxn modelId="{A825FC49-2B24-4A59-BD0F-89A9E3605FCC}" type="presOf" srcId="{6B621D6A-AFCF-4153-8B10-D510B82D74F5}" destId="{D80954B9-0AC5-4C4B-B11A-1528D3863A7E}" srcOrd="0" destOrd="0" presId="urn:microsoft.com/office/officeart/2008/layout/NameandTitleOrganizationalChart"/>
    <dgm:cxn modelId="{B5BCDFCC-D69E-416F-9CAD-6F8BB1EE742B}" type="presOf" srcId="{C2EC8DEE-2CF2-49DF-A702-3BEC4D76C2D2}" destId="{570B76A2-1575-4EE9-BEDC-DCAEEE349AC0}" srcOrd="0" destOrd="0" presId="urn:microsoft.com/office/officeart/2008/layout/NameandTitleOrganizationalChart"/>
    <dgm:cxn modelId="{3E365143-CBB4-4BC2-98D2-16C6E5F830AA}" type="presOf" srcId="{C2EC8DEE-2CF2-49DF-A702-3BEC4D76C2D2}" destId="{DF4A5D71-2662-4539-9349-263EAEDA3A04}" srcOrd="1" destOrd="0" presId="urn:microsoft.com/office/officeart/2008/layout/NameandTitleOrganizationalChart"/>
    <dgm:cxn modelId="{9BA07EB1-3166-4BF2-9BFD-1958A05C0A5A}" type="presOf" srcId="{EB38549D-6F8A-41BE-95AF-2FBF04352F7B}" destId="{49012EDC-24DE-473D-A026-C3E8F0D7AC5A}" srcOrd="1" destOrd="0" presId="urn:microsoft.com/office/officeart/2008/layout/NameandTitleOrganizationalChart"/>
    <dgm:cxn modelId="{36D8A57E-1FCB-42E5-B614-156BD767D1E2}" type="presOf" srcId="{3CAF6F2F-D59F-4F2A-A441-D65AA3FFC5A6}" destId="{A9CC9DA5-290B-4BF7-B704-FA789C4DF19E}" srcOrd="0" destOrd="0" presId="urn:microsoft.com/office/officeart/2008/layout/NameandTitleOrganizationalChart"/>
    <dgm:cxn modelId="{71EC2EC3-A9ED-4DCE-8D74-25C6A33F416C}" srcId="{7283B6C1-6A0C-4100-85C6-4A5D2BC83703}" destId="{4E898005-CD52-49A3-B0BB-CD172D50E60A}" srcOrd="0" destOrd="0" parTransId="{92BE785B-030E-4517-80D8-FC98C0C76E4D}" sibTransId="{3CAF6F2F-D59F-4F2A-A441-D65AA3FFC5A6}"/>
    <dgm:cxn modelId="{AB264DB5-9A38-4CCD-8125-513549B64357}" type="presOf" srcId="{1DA805F4-60C3-4C7A-820B-E2537873682A}" destId="{53B0CC57-62CF-476C-A35C-8BBF0C03329F}" srcOrd="0" destOrd="0" presId="urn:microsoft.com/office/officeart/2008/layout/NameandTitleOrganizationalChart"/>
    <dgm:cxn modelId="{76C9F3D7-FFDC-43B3-8074-7FF2199B3215}" type="presOf" srcId="{E0D38941-B1C3-4E8B-82B6-AD754145D22A}" destId="{DFDF6B74-7D02-42B7-9904-7675AB30CC5A}" srcOrd="0" destOrd="0" presId="urn:microsoft.com/office/officeart/2008/layout/NameandTitleOrganizationalChart"/>
    <dgm:cxn modelId="{FE8DECF2-8C6F-4512-A7EC-67DD6D2CFA91}" type="presOf" srcId="{7283B6C1-6A0C-4100-85C6-4A5D2BC83703}" destId="{938CF035-826F-40C0-BCD4-7EA482156614}" srcOrd="0" destOrd="0" presId="urn:microsoft.com/office/officeart/2008/layout/NameandTitleOrganizationalChart"/>
    <dgm:cxn modelId="{7B922A21-A8C3-453E-8B4C-D05A592421F9}" type="presOf" srcId="{DA329038-C373-417A-A6B5-ED674736A6A7}" destId="{D8EDA3C6-B4A2-42F8-BEBB-F1AA0876CAF4}" srcOrd="0" destOrd="0" presId="urn:microsoft.com/office/officeart/2008/layout/NameandTitleOrganizationalChart"/>
    <dgm:cxn modelId="{E280A510-2C2F-47C2-A1BE-1B33A412EDAD}" type="presOf" srcId="{4E898005-CD52-49A3-B0BB-CD172D50E60A}" destId="{7F1BAA1E-9638-4E46-82CC-9E8F8BD44AE0}" srcOrd="1" destOrd="0" presId="urn:microsoft.com/office/officeart/2008/layout/NameandTitleOrganizationalChart"/>
    <dgm:cxn modelId="{8890EE73-B664-4066-B076-085635C0F5C0}" type="presOf" srcId="{EB38549D-6F8A-41BE-95AF-2FBF04352F7B}" destId="{427C8CC8-5AB4-4AD1-9105-6948D37D7162}" srcOrd="0" destOrd="0" presId="urn:microsoft.com/office/officeart/2008/layout/NameandTitleOrganizationalChart"/>
    <dgm:cxn modelId="{1FA81C92-BC32-48BF-804A-A168FD0AF9B8}" srcId="{4E898005-CD52-49A3-B0BB-CD172D50E60A}" destId="{EB38549D-6F8A-41BE-95AF-2FBF04352F7B}" srcOrd="0" destOrd="0" parTransId="{6B621D6A-AFCF-4153-8B10-D510B82D74F5}" sibTransId="{E0D38941-B1C3-4E8B-82B6-AD754145D22A}"/>
    <dgm:cxn modelId="{FB9F3C91-CF47-439A-8F69-4BFD662EAE19}" type="presParOf" srcId="{938CF035-826F-40C0-BCD4-7EA482156614}" destId="{D1B47099-B52D-45D4-9D96-D25E134CBCB5}" srcOrd="0" destOrd="0" presId="urn:microsoft.com/office/officeart/2008/layout/NameandTitleOrganizationalChart"/>
    <dgm:cxn modelId="{26F1D33B-B62C-4707-B897-F6451054CD52}" type="presParOf" srcId="{D1B47099-B52D-45D4-9D96-D25E134CBCB5}" destId="{F1BA35D0-3B99-4119-85BC-81B7FB9E00F1}" srcOrd="0" destOrd="0" presId="urn:microsoft.com/office/officeart/2008/layout/NameandTitleOrganizationalChart"/>
    <dgm:cxn modelId="{7AE55D8A-792D-45BA-BC56-72728653A108}" type="presParOf" srcId="{F1BA35D0-3B99-4119-85BC-81B7FB9E00F1}" destId="{135752AA-3DAB-444A-BBAC-278F5148C035}" srcOrd="0" destOrd="0" presId="urn:microsoft.com/office/officeart/2008/layout/NameandTitleOrganizationalChart"/>
    <dgm:cxn modelId="{680AEE0D-284C-447F-8661-4D7929330EC5}" type="presParOf" srcId="{F1BA35D0-3B99-4119-85BC-81B7FB9E00F1}" destId="{A9CC9DA5-290B-4BF7-B704-FA789C4DF19E}" srcOrd="1" destOrd="0" presId="urn:microsoft.com/office/officeart/2008/layout/NameandTitleOrganizationalChart"/>
    <dgm:cxn modelId="{07C5D07F-69C8-4515-95C5-1EBDA1DDC071}" type="presParOf" srcId="{F1BA35D0-3B99-4119-85BC-81B7FB9E00F1}" destId="{7F1BAA1E-9638-4E46-82CC-9E8F8BD44AE0}" srcOrd="2" destOrd="0" presId="urn:microsoft.com/office/officeart/2008/layout/NameandTitleOrganizationalChart"/>
    <dgm:cxn modelId="{99D20E1A-1A8E-4340-8CD1-04C22A3226C9}" type="presParOf" srcId="{D1B47099-B52D-45D4-9D96-D25E134CBCB5}" destId="{1DD9D28B-5843-4EED-8C94-FA8662E3B078}" srcOrd="1" destOrd="0" presId="urn:microsoft.com/office/officeart/2008/layout/NameandTitleOrganizationalChart"/>
    <dgm:cxn modelId="{40A9F656-2C9C-4E4A-8FC5-DFA366A206FE}" type="presParOf" srcId="{1DD9D28B-5843-4EED-8C94-FA8662E3B078}" destId="{D80954B9-0AC5-4C4B-B11A-1528D3863A7E}" srcOrd="0" destOrd="0" presId="urn:microsoft.com/office/officeart/2008/layout/NameandTitleOrganizationalChart"/>
    <dgm:cxn modelId="{57987A62-676D-40D9-8687-821D1BE3C41C}" type="presParOf" srcId="{1DD9D28B-5843-4EED-8C94-FA8662E3B078}" destId="{DFF81FCB-5734-4F58-B78C-9E54F846723D}" srcOrd="1" destOrd="0" presId="urn:microsoft.com/office/officeart/2008/layout/NameandTitleOrganizationalChart"/>
    <dgm:cxn modelId="{1ECCBA43-2F8A-4B81-9F62-9457BA813F4F}" type="presParOf" srcId="{DFF81FCB-5734-4F58-B78C-9E54F846723D}" destId="{F8E7DFCC-38E8-4BEC-BB1E-8A7CAF1A630B}" srcOrd="0" destOrd="0" presId="urn:microsoft.com/office/officeart/2008/layout/NameandTitleOrganizationalChart"/>
    <dgm:cxn modelId="{0ACBA79C-5977-4F57-8769-C11728B769FA}" type="presParOf" srcId="{F8E7DFCC-38E8-4BEC-BB1E-8A7CAF1A630B}" destId="{427C8CC8-5AB4-4AD1-9105-6948D37D7162}" srcOrd="0" destOrd="0" presId="urn:microsoft.com/office/officeart/2008/layout/NameandTitleOrganizationalChart"/>
    <dgm:cxn modelId="{07E7EC13-D6B7-4A62-B118-A6C18A36E341}" type="presParOf" srcId="{F8E7DFCC-38E8-4BEC-BB1E-8A7CAF1A630B}" destId="{DFDF6B74-7D02-42B7-9904-7675AB30CC5A}" srcOrd="1" destOrd="0" presId="urn:microsoft.com/office/officeart/2008/layout/NameandTitleOrganizationalChart"/>
    <dgm:cxn modelId="{5B316B83-1FB6-4AC4-95D0-2B24984EAD5D}" type="presParOf" srcId="{F8E7DFCC-38E8-4BEC-BB1E-8A7CAF1A630B}" destId="{49012EDC-24DE-473D-A026-C3E8F0D7AC5A}" srcOrd="2" destOrd="0" presId="urn:microsoft.com/office/officeart/2008/layout/NameandTitleOrganizationalChart"/>
    <dgm:cxn modelId="{8F3E3F24-5980-4A7E-8AF9-420EA6E8E5BD}" type="presParOf" srcId="{DFF81FCB-5734-4F58-B78C-9E54F846723D}" destId="{68EAD4DA-6106-4087-9746-0EB5A14B7AD5}" srcOrd="1" destOrd="0" presId="urn:microsoft.com/office/officeart/2008/layout/NameandTitleOrganizationalChart"/>
    <dgm:cxn modelId="{7F70612F-0ABE-4010-9EC0-18B434D04C50}" type="presParOf" srcId="{DFF81FCB-5734-4F58-B78C-9E54F846723D}" destId="{1313E7FE-AF0C-4414-B7FE-13256F2597B1}" srcOrd="2" destOrd="0" presId="urn:microsoft.com/office/officeart/2008/layout/NameandTitleOrganizationalChart"/>
    <dgm:cxn modelId="{7A9829FF-8C9B-40EB-884F-44DCD1B27CD4}" type="presParOf" srcId="{1DD9D28B-5843-4EED-8C94-FA8662E3B078}" destId="{D8EDA3C6-B4A2-42F8-BEBB-F1AA0876CAF4}" srcOrd="2" destOrd="0" presId="urn:microsoft.com/office/officeart/2008/layout/NameandTitleOrganizationalChart"/>
    <dgm:cxn modelId="{3CE2637D-039A-4EBD-AF8D-11013AD3438A}" type="presParOf" srcId="{1DD9D28B-5843-4EED-8C94-FA8662E3B078}" destId="{E5A49E65-9467-4CB5-A595-13C127BA764C}" srcOrd="3" destOrd="0" presId="urn:microsoft.com/office/officeart/2008/layout/NameandTitleOrganizationalChart"/>
    <dgm:cxn modelId="{73DAB806-D649-4CCB-9891-AC812068545D}" type="presParOf" srcId="{E5A49E65-9467-4CB5-A595-13C127BA764C}" destId="{62C219D6-F1B0-45BD-977A-0CADA46BA5B1}" srcOrd="0" destOrd="0" presId="urn:microsoft.com/office/officeart/2008/layout/NameandTitleOrganizationalChart"/>
    <dgm:cxn modelId="{2BDEA9CA-C4CE-40CA-A79A-3DC885A73365}" type="presParOf" srcId="{62C219D6-F1B0-45BD-977A-0CADA46BA5B1}" destId="{570B76A2-1575-4EE9-BEDC-DCAEEE349AC0}" srcOrd="0" destOrd="0" presId="urn:microsoft.com/office/officeart/2008/layout/NameandTitleOrganizationalChart"/>
    <dgm:cxn modelId="{7B3E3D2C-DF87-49FE-BF0E-358FCB569F5C}" type="presParOf" srcId="{62C219D6-F1B0-45BD-977A-0CADA46BA5B1}" destId="{53B0CC57-62CF-476C-A35C-8BBF0C03329F}" srcOrd="1" destOrd="0" presId="urn:microsoft.com/office/officeart/2008/layout/NameandTitleOrganizationalChart"/>
    <dgm:cxn modelId="{265DB634-1A3E-4940-A5D3-A61E957E79E5}" type="presParOf" srcId="{62C219D6-F1B0-45BD-977A-0CADA46BA5B1}" destId="{DF4A5D71-2662-4539-9349-263EAEDA3A04}" srcOrd="2" destOrd="0" presId="urn:microsoft.com/office/officeart/2008/layout/NameandTitleOrganizationalChart"/>
    <dgm:cxn modelId="{F9F62724-4ABF-49F3-AC59-C6F79C1AB260}" type="presParOf" srcId="{E5A49E65-9467-4CB5-A595-13C127BA764C}" destId="{0F2DBADA-2462-4652-A84E-269FB76EEE9C}" srcOrd="1" destOrd="0" presId="urn:microsoft.com/office/officeart/2008/layout/NameandTitleOrganizationalChart"/>
    <dgm:cxn modelId="{87FC1976-B785-4188-B0CC-A52B6EA18A08}" type="presParOf" srcId="{E5A49E65-9467-4CB5-A595-13C127BA764C}" destId="{EF25F136-DA7A-4164-8DA8-9B53F31DB3E5}" srcOrd="2" destOrd="0" presId="urn:microsoft.com/office/officeart/2008/layout/NameandTitleOrganizationalChart"/>
    <dgm:cxn modelId="{B6810A3F-06CB-4B93-AA2A-4E79D7574619}" type="presParOf" srcId="{D1B47099-B52D-45D4-9D96-D25E134CBCB5}" destId="{6EA7DE8C-B70F-46F1-B405-E46655AD14D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521581-F48E-4507-A201-EF713A3279A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FC32937-B444-4965-9A32-9EC8A6F85A56}">
      <dgm:prSet phldrT="[Text]"/>
      <dgm:spPr/>
      <dgm:t>
        <a:bodyPr/>
        <a:lstStyle/>
        <a:p>
          <a:r>
            <a:rPr lang="en-US" dirty="0" err="1" smtClean="0"/>
            <a:t>Metode</a:t>
          </a:r>
          <a:r>
            <a:rPr lang="en-US" dirty="0" smtClean="0"/>
            <a:t> </a:t>
          </a:r>
          <a:r>
            <a:rPr lang="en-US" dirty="0" err="1" smtClean="0"/>
            <a:t>Pemisah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Data Training </a:t>
          </a:r>
          <a:r>
            <a:rPr lang="en-US" dirty="0" err="1" smtClean="0"/>
            <a:t>dan</a:t>
          </a:r>
          <a:r>
            <a:rPr lang="en-US" dirty="0" smtClean="0"/>
            <a:t> Data Testing</a:t>
          </a:r>
          <a:endParaRPr lang="en-US" dirty="0"/>
        </a:p>
      </dgm:t>
    </dgm:pt>
    <dgm:pt modelId="{95870E4F-81A2-4B6A-B53D-5C6E66092694}" type="parTrans" cxnId="{8BE1A286-FCF7-45A2-AC8A-6797B9B739F6}">
      <dgm:prSet/>
      <dgm:spPr/>
      <dgm:t>
        <a:bodyPr/>
        <a:lstStyle/>
        <a:p>
          <a:endParaRPr lang="en-US"/>
        </a:p>
      </dgm:t>
    </dgm:pt>
    <dgm:pt modelId="{87ED082B-55BC-4327-913A-41E776D9D3D4}" type="sibTrans" cxnId="{8BE1A286-FCF7-45A2-AC8A-6797B9B739F6}">
      <dgm:prSet/>
      <dgm:spPr/>
      <dgm:t>
        <a:bodyPr/>
        <a:lstStyle/>
        <a:p>
          <a:endParaRPr lang="en-US"/>
        </a:p>
      </dgm:t>
    </dgm:pt>
    <dgm:pt modelId="{7475FBC0-27D0-4110-8EEE-C2FEEB19C060}">
      <dgm:prSet phldrT="[Text]"/>
      <dgm:spPr/>
      <dgm:t>
        <a:bodyPr/>
        <a:lstStyle/>
        <a:p>
          <a:r>
            <a:rPr lang="en-US" dirty="0" smtClean="0"/>
            <a:t>Data </a:t>
          </a:r>
          <a:r>
            <a:rPr lang="en-US" dirty="0" err="1" smtClean="0"/>
            <a:t>dipisahkan</a:t>
          </a:r>
          <a:r>
            <a:rPr lang="en-US" dirty="0" smtClean="0"/>
            <a:t> </a:t>
          </a:r>
          <a:r>
            <a:rPr lang="en-US" dirty="0" err="1" smtClean="0"/>
            <a:t>secara</a:t>
          </a:r>
          <a:r>
            <a:rPr lang="en-US" dirty="0" smtClean="0"/>
            <a:t> </a:t>
          </a:r>
          <a:r>
            <a:rPr lang="en-US" dirty="0" smtClean="0">
              <a:solidFill>
                <a:srgbClr val="C00000"/>
              </a:solidFill>
            </a:rPr>
            <a:t>manual</a:t>
          </a:r>
          <a:endParaRPr lang="en-US" dirty="0">
            <a:solidFill>
              <a:srgbClr val="C00000"/>
            </a:solidFill>
          </a:endParaRPr>
        </a:p>
      </dgm:t>
    </dgm:pt>
    <dgm:pt modelId="{168D3DA7-D424-447A-AA0C-3F81B7B4BB21}" type="parTrans" cxnId="{1A1EAAF9-649F-45B8-A500-FAAE48655F10}">
      <dgm:prSet/>
      <dgm:spPr/>
      <dgm:t>
        <a:bodyPr/>
        <a:lstStyle/>
        <a:p>
          <a:endParaRPr lang="en-US"/>
        </a:p>
      </dgm:t>
    </dgm:pt>
    <dgm:pt modelId="{78F44C2F-F1BD-4BB6-B9A3-9140A8A558A1}" type="sibTrans" cxnId="{1A1EAAF9-649F-45B8-A500-FAAE48655F10}">
      <dgm:prSet/>
      <dgm:spPr/>
      <dgm:t>
        <a:bodyPr/>
        <a:lstStyle/>
        <a:p>
          <a:endParaRPr lang="en-US"/>
        </a:p>
      </dgm:t>
    </dgm:pt>
    <dgm:pt modelId="{0629DF0F-3A9F-426D-A793-45787BB5A2D3}">
      <dgm:prSet phldrT="[Text]"/>
      <dgm:spPr/>
      <dgm:t>
        <a:bodyPr/>
        <a:lstStyle/>
        <a:p>
          <a:r>
            <a:rPr lang="en-US" dirty="0" smtClean="0"/>
            <a:t>Data </a:t>
          </a:r>
          <a:r>
            <a:rPr lang="en-US" dirty="0" err="1" smtClean="0"/>
            <a:t>dipisah</a:t>
          </a:r>
          <a:r>
            <a:rPr lang="en-US" dirty="0" smtClean="0"/>
            <a:t> </a:t>
          </a:r>
          <a:r>
            <a:rPr lang="en-US" dirty="0" err="1" smtClean="0"/>
            <a:t>otomatis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operator </a:t>
          </a:r>
          <a:r>
            <a:rPr lang="en-US" dirty="0" smtClean="0">
              <a:solidFill>
                <a:srgbClr val="C00000"/>
              </a:solidFill>
            </a:rPr>
            <a:t>Split Data</a:t>
          </a:r>
          <a:endParaRPr lang="en-US" dirty="0">
            <a:solidFill>
              <a:srgbClr val="C00000"/>
            </a:solidFill>
          </a:endParaRPr>
        </a:p>
      </dgm:t>
    </dgm:pt>
    <dgm:pt modelId="{CAA2CBEF-B44A-468E-9546-4379CCB84905}" type="parTrans" cxnId="{D9CF8E28-00C0-49AB-BCC5-84F68DE75FA1}">
      <dgm:prSet/>
      <dgm:spPr/>
      <dgm:t>
        <a:bodyPr/>
        <a:lstStyle/>
        <a:p>
          <a:endParaRPr lang="en-US"/>
        </a:p>
      </dgm:t>
    </dgm:pt>
    <dgm:pt modelId="{90E397A7-F131-4880-B230-7EE219C1E729}" type="sibTrans" cxnId="{D9CF8E28-00C0-49AB-BCC5-84F68DE75FA1}">
      <dgm:prSet/>
      <dgm:spPr/>
      <dgm:t>
        <a:bodyPr/>
        <a:lstStyle/>
        <a:p>
          <a:endParaRPr lang="en-US"/>
        </a:p>
      </dgm:t>
    </dgm:pt>
    <dgm:pt modelId="{B8C57E04-E730-4230-9ADE-30A1C08CBB9F}">
      <dgm:prSet phldrT="[Text]"/>
      <dgm:spPr/>
      <dgm:t>
        <a:bodyPr/>
        <a:lstStyle/>
        <a:p>
          <a:r>
            <a:rPr lang="en-US" dirty="0" smtClean="0"/>
            <a:t>Data </a:t>
          </a:r>
          <a:r>
            <a:rPr lang="en-US" dirty="0" err="1" smtClean="0"/>
            <a:t>dipisahkan</a:t>
          </a:r>
          <a:r>
            <a:rPr lang="en-US" dirty="0" smtClean="0"/>
            <a:t> </a:t>
          </a:r>
          <a:r>
            <a:rPr lang="en-US" dirty="0" err="1" smtClean="0"/>
            <a:t>otomatis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smtClean="0">
              <a:solidFill>
                <a:srgbClr val="C00000"/>
              </a:solidFill>
            </a:rPr>
            <a:t>X-Validation</a:t>
          </a:r>
          <a:endParaRPr lang="en-US" dirty="0">
            <a:solidFill>
              <a:srgbClr val="C00000"/>
            </a:solidFill>
          </a:endParaRPr>
        </a:p>
      </dgm:t>
    </dgm:pt>
    <dgm:pt modelId="{31F8AA89-8324-47FA-96EB-18624382985E}" type="parTrans" cxnId="{4EE298A7-18C1-48BC-9186-244DD85B46ED}">
      <dgm:prSet/>
      <dgm:spPr/>
      <dgm:t>
        <a:bodyPr/>
        <a:lstStyle/>
        <a:p>
          <a:endParaRPr lang="en-US"/>
        </a:p>
      </dgm:t>
    </dgm:pt>
    <dgm:pt modelId="{D2914916-7C5E-4DFE-BEBC-50263D2ACAE0}" type="sibTrans" cxnId="{4EE298A7-18C1-48BC-9186-244DD85B46ED}">
      <dgm:prSet/>
      <dgm:spPr/>
      <dgm:t>
        <a:bodyPr/>
        <a:lstStyle/>
        <a:p>
          <a:endParaRPr lang="en-US"/>
        </a:p>
      </dgm:t>
    </dgm:pt>
    <dgm:pt modelId="{298D2B62-7F84-4EAE-ADBB-7234DC7B482E}" type="pres">
      <dgm:prSet presAssocID="{8D521581-F48E-4507-A201-EF713A3279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59549B0-B8AE-4967-97C6-A0F8E0562787}" type="pres">
      <dgm:prSet presAssocID="{DFC32937-B444-4965-9A32-9EC8A6F85A56}" presName="hierRoot1" presStyleCnt="0">
        <dgm:presLayoutVars>
          <dgm:hierBranch val="init"/>
        </dgm:presLayoutVars>
      </dgm:prSet>
      <dgm:spPr/>
    </dgm:pt>
    <dgm:pt modelId="{D643D092-372A-458B-AEEA-80A66976727E}" type="pres">
      <dgm:prSet presAssocID="{DFC32937-B444-4965-9A32-9EC8A6F85A56}" presName="rootComposite1" presStyleCnt="0"/>
      <dgm:spPr/>
    </dgm:pt>
    <dgm:pt modelId="{354B82F9-1636-422C-B8E5-4B063B3D28AB}" type="pres">
      <dgm:prSet presAssocID="{DFC32937-B444-4965-9A32-9EC8A6F85A56}" presName="rootText1" presStyleLbl="node0" presStyleIdx="0" presStyleCnt="1" custScaleX="1167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8C82B4-25A2-4F94-A988-4B7DA7595729}" type="pres">
      <dgm:prSet presAssocID="{DFC32937-B444-4965-9A32-9EC8A6F85A5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CDBDD7F-2765-40BE-B279-0CC559A79FC0}" type="pres">
      <dgm:prSet presAssocID="{DFC32937-B444-4965-9A32-9EC8A6F85A56}" presName="hierChild2" presStyleCnt="0"/>
      <dgm:spPr/>
    </dgm:pt>
    <dgm:pt modelId="{2D9409AB-338A-429E-9D97-CD18546DB55E}" type="pres">
      <dgm:prSet presAssocID="{168D3DA7-D424-447A-AA0C-3F81B7B4BB21}" presName="Name64" presStyleLbl="parChTrans1D2" presStyleIdx="0" presStyleCnt="3"/>
      <dgm:spPr/>
      <dgm:t>
        <a:bodyPr/>
        <a:lstStyle/>
        <a:p>
          <a:endParaRPr lang="en-US"/>
        </a:p>
      </dgm:t>
    </dgm:pt>
    <dgm:pt modelId="{84C0A6AA-E502-49F4-B0E4-00C3A772E64A}" type="pres">
      <dgm:prSet presAssocID="{7475FBC0-27D0-4110-8EEE-C2FEEB19C060}" presName="hierRoot2" presStyleCnt="0">
        <dgm:presLayoutVars>
          <dgm:hierBranch val="init"/>
        </dgm:presLayoutVars>
      </dgm:prSet>
      <dgm:spPr/>
    </dgm:pt>
    <dgm:pt modelId="{099ABFBF-3BF0-42DB-96AF-AEF9A1730517}" type="pres">
      <dgm:prSet presAssocID="{7475FBC0-27D0-4110-8EEE-C2FEEB19C060}" presName="rootComposite" presStyleCnt="0"/>
      <dgm:spPr/>
    </dgm:pt>
    <dgm:pt modelId="{5DA8FE33-69D8-4B52-B8A7-2106281CC9B3}" type="pres">
      <dgm:prSet presAssocID="{7475FBC0-27D0-4110-8EEE-C2FEEB19C06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1D1F5D-37A9-421D-AC75-67418C971DB5}" type="pres">
      <dgm:prSet presAssocID="{7475FBC0-27D0-4110-8EEE-C2FEEB19C060}" presName="rootConnector" presStyleLbl="node2" presStyleIdx="0" presStyleCnt="3"/>
      <dgm:spPr/>
      <dgm:t>
        <a:bodyPr/>
        <a:lstStyle/>
        <a:p>
          <a:endParaRPr lang="en-US"/>
        </a:p>
      </dgm:t>
    </dgm:pt>
    <dgm:pt modelId="{BC794198-A13B-4148-8405-DC2EAD531531}" type="pres">
      <dgm:prSet presAssocID="{7475FBC0-27D0-4110-8EEE-C2FEEB19C060}" presName="hierChild4" presStyleCnt="0"/>
      <dgm:spPr/>
    </dgm:pt>
    <dgm:pt modelId="{3805545F-F337-4138-A113-EDF7816195B0}" type="pres">
      <dgm:prSet presAssocID="{7475FBC0-27D0-4110-8EEE-C2FEEB19C060}" presName="hierChild5" presStyleCnt="0"/>
      <dgm:spPr/>
    </dgm:pt>
    <dgm:pt modelId="{08E4AEBB-44AA-4923-BFE7-26A4B1C4C752}" type="pres">
      <dgm:prSet presAssocID="{CAA2CBEF-B44A-468E-9546-4379CCB84905}" presName="Name64" presStyleLbl="parChTrans1D2" presStyleIdx="1" presStyleCnt="3"/>
      <dgm:spPr/>
      <dgm:t>
        <a:bodyPr/>
        <a:lstStyle/>
        <a:p>
          <a:endParaRPr lang="en-US"/>
        </a:p>
      </dgm:t>
    </dgm:pt>
    <dgm:pt modelId="{E506425B-54E4-4557-8234-0F1388658301}" type="pres">
      <dgm:prSet presAssocID="{0629DF0F-3A9F-426D-A793-45787BB5A2D3}" presName="hierRoot2" presStyleCnt="0">
        <dgm:presLayoutVars>
          <dgm:hierBranch val="init"/>
        </dgm:presLayoutVars>
      </dgm:prSet>
      <dgm:spPr/>
    </dgm:pt>
    <dgm:pt modelId="{B5618084-FEDE-43C9-B30A-C1F60983CF14}" type="pres">
      <dgm:prSet presAssocID="{0629DF0F-3A9F-426D-A793-45787BB5A2D3}" presName="rootComposite" presStyleCnt="0"/>
      <dgm:spPr/>
    </dgm:pt>
    <dgm:pt modelId="{F1FAEB06-1F9D-491A-9B9D-B877B9A57ABD}" type="pres">
      <dgm:prSet presAssocID="{0629DF0F-3A9F-426D-A793-45787BB5A2D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F44251-1811-4911-BA68-52C86D262B36}" type="pres">
      <dgm:prSet presAssocID="{0629DF0F-3A9F-426D-A793-45787BB5A2D3}" presName="rootConnector" presStyleLbl="node2" presStyleIdx="1" presStyleCnt="3"/>
      <dgm:spPr/>
      <dgm:t>
        <a:bodyPr/>
        <a:lstStyle/>
        <a:p>
          <a:endParaRPr lang="en-US"/>
        </a:p>
      </dgm:t>
    </dgm:pt>
    <dgm:pt modelId="{F32DAF9A-4ACC-4DF9-A317-751D95892181}" type="pres">
      <dgm:prSet presAssocID="{0629DF0F-3A9F-426D-A793-45787BB5A2D3}" presName="hierChild4" presStyleCnt="0"/>
      <dgm:spPr/>
    </dgm:pt>
    <dgm:pt modelId="{FECF2DC2-0868-4EDC-BDB6-149F3D5F3E21}" type="pres">
      <dgm:prSet presAssocID="{0629DF0F-3A9F-426D-A793-45787BB5A2D3}" presName="hierChild5" presStyleCnt="0"/>
      <dgm:spPr/>
    </dgm:pt>
    <dgm:pt modelId="{468137B4-065F-4C76-B75B-D69633503EE4}" type="pres">
      <dgm:prSet presAssocID="{31F8AA89-8324-47FA-96EB-18624382985E}" presName="Name64" presStyleLbl="parChTrans1D2" presStyleIdx="2" presStyleCnt="3"/>
      <dgm:spPr/>
      <dgm:t>
        <a:bodyPr/>
        <a:lstStyle/>
        <a:p>
          <a:endParaRPr lang="en-US"/>
        </a:p>
      </dgm:t>
    </dgm:pt>
    <dgm:pt modelId="{9333E406-2227-49B3-B86A-B76C8C61BDBC}" type="pres">
      <dgm:prSet presAssocID="{B8C57E04-E730-4230-9ADE-30A1C08CBB9F}" presName="hierRoot2" presStyleCnt="0">
        <dgm:presLayoutVars>
          <dgm:hierBranch val="init"/>
        </dgm:presLayoutVars>
      </dgm:prSet>
      <dgm:spPr/>
    </dgm:pt>
    <dgm:pt modelId="{211E2000-B4A6-46D4-9AFE-6E54E606A163}" type="pres">
      <dgm:prSet presAssocID="{B8C57E04-E730-4230-9ADE-30A1C08CBB9F}" presName="rootComposite" presStyleCnt="0"/>
      <dgm:spPr/>
    </dgm:pt>
    <dgm:pt modelId="{024F1A0B-56B4-4B07-9821-A1DC8953D7DC}" type="pres">
      <dgm:prSet presAssocID="{B8C57E04-E730-4230-9ADE-30A1C08CBB9F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B3829E-1501-47FB-818B-8DB603B92DC6}" type="pres">
      <dgm:prSet presAssocID="{B8C57E04-E730-4230-9ADE-30A1C08CBB9F}" presName="rootConnector" presStyleLbl="node2" presStyleIdx="2" presStyleCnt="3"/>
      <dgm:spPr/>
      <dgm:t>
        <a:bodyPr/>
        <a:lstStyle/>
        <a:p>
          <a:endParaRPr lang="en-US"/>
        </a:p>
      </dgm:t>
    </dgm:pt>
    <dgm:pt modelId="{F6A685ED-557D-44AE-B9E8-A9A32BBA2C60}" type="pres">
      <dgm:prSet presAssocID="{B8C57E04-E730-4230-9ADE-30A1C08CBB9F}" presName="hierChild4" presStyleCnt="0"/>
      <dgm:spPr/>
    </dgm:pt>
    <dgm:pt modelId="{84A6A7B3-CF71-402E-A8B8-9B22ABC991DA}" type="pres">
      <dgm:prSet presAssocID="{B8C57E04-E730-4230-9ADE-30A1C08CBB9F}" presName="hierChild5" presStyleCnt="0"/>
      <dgm:spPr/>
    </dgm:pt>
    <dgm:pt modelId="{9F0C5579-6BF3-4F05-9AD9-F2E350C2D8E3}" type="pres">
      <dgm:prSet presAssocID="{DFC32937-B444-4965-9A32-9EC8A6F85A56}" presName="hierChild3" presStyleCnt="0"/>
      <dgm:spPr/>
    </dgm:pt>
  </dgm:ptLst>
  <dgm:cxnLst>
    <dgm:cxn modelId="{101703AD-D1D6-4AD7-BB8A-3FDBD310441F}" type="presOf" srcId="{7475FBC0-27D0-4110-8EEE-C2FEEB19C060}" destId="{5DA8FE33-69D8-4B52-B8A7-2106281CC9B3}" srcOrd="0" destOrd="0" presId="urn:microsoft.com/office/officeart/2009/3/layout/HorizontalOrganizationChart"/>
    <dgm:cxn modelId="{7A920088-D6A5-4044-A960-D68D6B3B5024}" type="presOf" srcId="{B8C57E04-E730-4230-9ADE-30A1C08CBB9F}" destId="{024F1A0B-56B4-4B07-9821-A1DC8953D7DC}" srcOrd="0" destOrd="0" presId="urn:microsoft.com/office/officeart/2009/3/layout/HorizontalOrganizationChart"/>
    <dgm:cxn modelId="{F55BBFDE-30CC-4366-878D-3CCE79FCEC9E}" type="presOf" srcId="{B8C57E04-E730-4230-9ADE-30A1C08CBB9F}" destId="{0EB3829E-1501-47FB-818B-8DB603B92DC6}" srcOrd="1" destOrd="0" presId="urn:microsoft.com/office/officeart/2009/3/layout/HorizontalOrganizationChart"/>
    <dgm:cxn modelId="{D9CF8E28-00C0-49AB-BCC5-84F68DE75FA1}" srcId="{DFC32937-B444-4965-9A32-9EC8A6F85A56}" destId="{0629DF0F-3A9F-426D-A793-45787BB5A2D3}" srcOrd="1" destOrd="0" parTransId="{CAA2CBEF-B44A-468E-9546-4379CCB84905}" sibTransId="{90E397A7-F131-4880-B230-7EE219C1E729}"/>
    <dgm:cxn modelId="{6D440FD1-B065-4ED5-BE3C-539D2038F3A5}" type="presOf" srcId="{7475FBC0-27D0-4110-8EEE-C2FEEB19C060}" destId="{251D1F5D-37A9-421D-AC75-67418C971DB5}" srcOrd="1" destOrd="0" presId="urn:microsoft.com/office/officeart/2009/3/layout/HorizontalOrganizationChart"/>
    <dgm:cxn modelId="{4EE298A7-18C1-48BC-9186-244DD85B46ED}" srcId="{DFC32937-B444-4965-9A32-9EC8A6F85A56}" destId="{B8C57E04-E730-4230-9ADE-30A1C08CBB9F}" srcOrd="2" destOrd="0" parTransId="{31F8AA89-8324-47FA-96EB-18624382985E}" sibTransId="{D2914916-7C5E-4DFE-BEBC-50263D2ACAE0}"/>
    <dgm:cxn modelId="{A9CADFE9-7348-4952-A854-67D58BF969E8}" type="presOf" srcId="{0629DF0F-3A9F-426D-A793-45787BB5A2D3}" destId="{F1FAEB06-1F9D-491A-9B9D-B877B9A57ABD}" srcOrd="0" destOrd="0" presId="urn:microsoft.com/office/officeart/2009/3/layout/HorizontalOrganizationChart"/>
    <dgm:cxn modelId="{E40BBB6F-5D2F-4208-ABAC-CDA18E45F2A6}" type="presOf" srcId="{DFC32937-B444-4965-9A32-9EC8A6F85A56}" destId="{E48C82B4-25A2-4F94-A988-4B7DA7595729}" srcOrd="1" destOrd="0" presId="urn:microsoft.com/office/officeart/2009/3/layout/HorizontalOrganizationChart"/>
    <dgm:cxn modelId="{50C988AE-3CB8-4633-855A-5A3B1C9344C5}" type="presOf" srcId="{8D521581-F48E-4507-A201-EF713A3279A6}" destId="{298D2B62-7F84-4EAE-ADBB-7234DC7B482E}" srcOrd="0" destOrd="0" presId="urn:microsoft.com/office/officeart/2009/3/layout/HorizontalOrganizationChart"/>
    <dgm:cxn modelId="{8BE1A286-FCF7-45A2-AC8A-6797B9B739F6}" srcId="{8D521581-F48E-4507-A201-EF713A3279A6}" destId="{DFC32937-B444-4965-9A32-9EC8A6F85A56}" srcOrd="0" destOrd="0" parTransId="{95870E4F-81A2-4B6A-B53D-5C6E66092694}" sibTransId="{87ED082B-55BC-4327-913A-41E776D9D3D4}"/>
    <dgm:cxn modelId="{51EE7D3E-57BA-48DE-8F41-621236B88329}" type="presOf" srcId="{168D3DA7-D424-447A-AA0C-3F81B7B4BB21}" destId="{2D9409AB-338A-429E-9D97-CD18546DB55E}" srcOrd="0" destOrd="0" presId="urn:microsoft.com/office/officeart/2009/3/layout/HorizontalOrganizationChart"/>
    <dgm:cxn modelId="{B5730E3C-E5A4-4B77-96FC-9224DD2EB6CF}" type="presOf" srcId="{31F8AA89-8324-47FA-96EB-18624382985E}" destId="{468137B4-065F-4C76-B75B-D69633503EE4}" srcOrd="0" destOrd="0" presId="urn:microsoft.com/office/officeart/2009/3/layout/HorizontalOrganizationChart"/>
    <dgm:cxn modelId="{D9A82F76-CC39-457F-B70E-C45F39D882BB}" type="presOf" srcId="{0629DF0F-3A9F-426D-A793-45787BB5A2D3}" destId="{59F44251-1811-4911-BA68-52C86D262B36}" srcOrd="1" destOrd="0" presId="urn:microsoft.com/office/officeart/2009/3/layout/HorizontalOrganizationChart"/>
    <dgm:cxn modelId="{1A1EAAF9-649F-45B8-A500-FAAE48655F10}" srcId="{DFC32937-B444-4965-9A32-9EC8A6F85A56}" destId="{7475FBC0-27D0-4110-8EEE-C2FEEB19C060}" srcOrd="0" destOrd="0" parTransId="{168D3DA7-D424-447A-AA0C-3F81B7B4BB21}" sibTransId="{78F44C2F-F1BD-4BB6-B9A3-9140A8A558A1}"/>
    <dgm:cxn modelId="{5260B03C-02CB-4058-A3CF-43A639C042C1}" type="presOf" srcId="{DFC32937-B444-4965-9A32-9EC8A6F85A56}" destId="{354B82F9-1636-422C-B8E5-4B063B3D28AB}" srcOrd="0" destOrd="0" presId="urn:microsoft.com/office/officeart/2009/3/layout/HorizontalOrganizationChart"/>
    <dgm:cxn modelId="{C841D8DF-C230-49E5-8D9D-E8EF7DF19EC8}" type="presOf" srcId="{CAA2CBEF-B44A-468E-9546-4379CCB84905}" destId="{08E4AEBB-44AA-4923-BFE7-26A4B1C4C752}" srcOrd="0" destOrd="0" presId="urn:microsoft.com/office/officeart/2009/3/layout/HorizontalOrganizationChart"/>
    <dgm:cxn modelId="{3B946D5E-CDD3-4BAB-8BB2-72D898A9513D}" type="presParOf" srcId="{298D2B62-7F84-4EAE-ADBB-7234DC7B482E}" destId="{659549B0-B8AE-4967-97C6-A0F8E0562787}" srcOrd="0" destOrd="0" presId="urn:microsoft.com/office/officeart/2009/3/layout/HorizontalOrganizationChart"/>
    <dgm:cxn modelId="{F8BA1749-D89D-4ACC-B861-D0348FBB76AC}" type="presParOf" srcId="{659549B0-B8AE-4967-97C6-A0F8E0562787}" destId="{D643D092-372A-458B-AEEA-80A66976727E}" srcOrd="0" destOrd="0" presId="urn:microsoft.com/office/officeart/2009/3/layout/HorizontalOrganizationChart"/>
    <dgm:cxn modelId="{6F664016-2A34-4E2B-B6EB-927ED0294A46}" type="presParOf" srcId="{D643D092-372A-458B-AEEA-80A66976727E}" destId="{354B82F9-1636-422C-B8E5-4B063B3D28AB}" srcOrd="0" destOrd="0" presId="urn:microsoft.com/office/officeart/2009/3/layout/HorizontalOrganizationChart"/>
    <dgm:cxn modelId="{67320F36-2F5C-4196-9347-8D93CF5F71B7}" type="presParOf" srcId="{D643D092-372A-458B-AEEA-80A66976727E}" destId="{E48C82B4-25A2-4F94-A988-4B7DA7595729}" srcOrd="1" destOrd="0" presId="urn:microsoft.com/office/officeart/2009/3/layout/HorizontalOrganizationChart"/>
    <dgm:cxn modelId="{3CDF4FF9-8F1B-49C7-95DA-59C467D46380}" type="presParOf" srcId="{659549B0-B8AE-4967-97C6-A0F8E0562787}" destId="{BCDBDD7F-2765-40BE-B279-0CC559A79FC0}" srcOrd="1" destOrd="0" presId="urn:microsoft.com/office/officeart/2009/3/layout/HorizontalOrganizationChart"/>
    <dgm:cxn modelId="{02F011C4-8087-44FE-9183-54E96322E050}" type="presParOf" srcId="{BCDBDD7F-2765-40BE-B279-0CC559A79FC0}" destId="{2D9409AB-338A-429E-9D97-CD18546DB55E}" srcOrd="0" destOrd="0" presId="urn:microsoft.com/office/officeart/2009/3/layout/HorizontalOrganizationChart"/>
    <dgm:cxn modelId="{FC0E686B-7E2F-46C3-ADFA-06107D33CEE8}" type="presParOf" srcId="{BCDBDD7F-2765-40BE-B279-0CC559A79FC0}" destId="{84C0A6AA-E502-49F4-B0E4-00C3A772E64A}" srcOrd="1" destOrd="0" presId="urn:microsoft.com/office/officeart/2009/3/layout/HorizontalOrganizationChart"/>
    <dgm:cxn modelId="{789D3543-6F27-4EB7-88DD-B8AC85EF50F8}" type="presParOf" srcId="{84C0A6AA-E502-49F4-B0E4-00C3A772E64A}" destId="{099ABFBF-3BF0-42DB-96AF-AEF9A1730517}" srcOrd="0" destOrd="0" presId="urn:microsoft.com/office/officeart/2009/3/layout/HorizontalOrganizationChart"/>
    <dgm:cxn modelId="{D0160409-B585-49C1-A105-23BF7005F6CC}" type="presParOf" srcId="{099ABFBF-3BF0-42DB-96AF-AEF9A1730517}" destId="{5DA8FE33-69D8-4B52-B8A7-2106281CC9B3}" srcOrd="0" destOrd="0" presId="urn:microsoft.com/office/officeart/2009/3/layout/HorizontalOrganizationChart"/>
    <dgm:cxn modelId="{2F88F005-C5BE-4321-A2A3-F93F3820D533}" type="presParOf" srcId="{099ABFBF-3BF0-42DB-96AF-AEF9A1730517}" destId="{251D1F5D-37A9-421D-AC75-67418C971DB5}" srcOrd="1" destOrd="0" presId="urn:microsoft.com/office/officeart/2009/3/layout/HorizontalOrganizationChart"/>
    <dgm:cxn modelId="{778366DB-FD7C-4E6C-9575-3FA1588BAE8B}" type="presParOf" srcId="{84C0A6AA-E502-49F4-B0E4-00C3A772E64A}" destId="{BC794198-A13B-4148-8405-DC2EAD531531}" srcOrd="1" destOrd="0" presId="urn:microsoft.com/office/officeart/2009/3/layout/HorizontalOrganizationChart"/>
    <dgm:cxn modelId="{7D30901E-E079-411F-A816-7EA6C403D50E}" type="presParOf" srcId="{84C0A6AA-E502-49F4-B0E4-00C3A772E64A}" destId="{3805545F-F337-4138-A113-EDF7816195B0}" srcOrd="2" destOrd="0" presId="urn:microsoft.com/office/officeart/2009/3/layout/HorizontalOrganizationChart"/>
    <dgm:cxn modelId="{0EF735CE-98AE-4FF2-B407-0F18AA99FC14}" type="presParOf" srcId="{BCDBDD7F-2765-40BE-B279-0CC559A79FC0}" destId="{08E4AEBB-44AA-4923-BFE7-26A4B1C4C752}" srcOrd="2" destOrd="0" presId="urn:microsoft.com/office/officeart/2009/3/layout/HorizontalOrganizationChart"/>
    <dgm:cxn modelId="{6E1967D2-4A3F-4194-B429-11C56751C708}" type="presParOf" srcId="{BCDBDD7F-2765-40BE-B279-0CC559A79FC0}" destId="{E506425B-54E4-4557-8234-0F1388658301}" srcOrd="3" destOrd="0" presId="urn:microsoft.com/office/officeart/2009/3/layout/HorizontalOrganizationChart"/>
    <dgm:cxn modelId="{9CB98F75-171E-4934-B61D-7036234C9B6C}" type="presParOf" srcId="{E506425B-54E4-4557-8234-0F1388658301}" destId="{B5618084-FEDE-43C9-B30A-C1F60983CF14}" srcOrd="0" destOrd="0" presId="urn:microsoft.com/office/officeart/2009/3/layout/HorizontalOrganizationChart"/>
    <dgm:cxn modelId="{53F45BCD-8A62-4ABA-A574-E1896ED91C48}" type="presParOf" srcId="{B5618084-FEDE-43C9-B30A-C1F60983CF14}" destId="{F1FAEB06-1F9D-491A-9B9D-B877B9A57ABD}" srcOrd="0" destOrd="0" presId="urn:microsoft.com/office/officeart/2009/3/layout/HorizontalOrganizationChart"/>
    <dgm:cxn modelId="{9058D36E-BA44-4D22-BBF8-382FBD3CCE15}" type="presParOf" srcId="{B5618084-FEDE-43C9-B30A-C1F60983CF14}" destId="{59F44251-1811-4911-BA68-52C86D262B36}" srcOrd="1" destOrd="0" presId="urn:microsoft.com/office/officeart/2009/3/layout/HorizontalOrganizationChart"/>
    <dgm:cxn modelId="{3342FEC2-12FC-4455-BDE3-B0BE76B696F7}" type="presParOf" srcId="{E506425B-54E4-4557-8234-0F1388658301}" destId="{F32DAF9A-4ACC-4DF9-A317-751D95892181}" srcOrd="1" destOrd="0" presId="urn:microsoft.com/office/officeart/2009/3/layout/HorizontalOrganizationChart"/>
    <dgm:cxn modelId="{24E3ECBE-1F54-4E6C-982B-0A06430F525C}" type="presParOf" srcId="{E506425B-54E4-4557-8234-0F1388658301}" destId="{FECF2DC2-0868-4EDC-BDB6-149F3D5F3E21}" srcOrd="2" destOrd="0" presId="urn:microsoft.com/office/officeart/2009/3/layout/HorizontalOrganizationChart"/>
    <dgm:cxn modelId="{17D1B762-3461-43EA-9A6D-A83D7614783F}" type="presParOf" srcId="{BCDBDD7F-2765-40BE-B279-0CC559A79FC0}" destId="{468137B4-065F-4C76-B75B-D69633503EE4}" srcOrd="4" destOrd="0" presId="urn:microsoft.com/office/officeart/2009/3/layout/HorizontalOrganizationChart"/>
    <dgm:cxn modelId="{469A2526-755E-4CE2-806A-D706C039196C}" type="presParOf" srcId="{BCDBDD7F-2765-40BE-B279-0CC559A79FC0}" destId="{9333E406-2227-49B3-B86A-B76C8C61BDBC}" srcOrd="5" destOrd="0" presId="urn:microsoft.com/office/officeart/2009/3/layout/HorizontalOrganizationChart"/>
    <dgm:cxn modelId="{C458ACB8-4805-4D12-B637-387901A89638}" type="presParOf" srcId="{9333E406-2227-49B3-B86A-B76C8C61BDBC}" destId="{211E2000-B4A6-46D4-9AFE-6E54E606A163}" srcOrd="0" destOrd="0" presId="urn:microsoft.com/office/officeart/2009/3/layout/HorizontalOrganizationChart"/>
    <dgm:cxn modelId="{DDE60BF8-F3A4-4E57-9E7D-407D65D4AFC3}" type="presParOf" srcId="{211E2000-B4A6-46D4-9AFE-6E54E606A163}" destId="{024F1A0B-56B4-4B07-9821-A1DC8953D7DC}" srcOrd="0" destOrd="0" presId="urn:microsoft.com/office/officeart/2009/3/layout/HorizontalOrganizationChart"/>
    <dgm:cxn modelId="{AE731C32-0DDC-42E2-8CC9-EE6FA3A9106C}" type="presParOf" srcId="{211E2000-B4A6-46D4-9AFE-6E54E606A163}" destId="{0EB3829E-1501-47FB-818B-8DB603B92DC6}" srcOrd="1" destOrd="0" presId="urn:microsoft.com/office/officeart/2009/3/layout/HorizontalOrganizationChart"/>
    <dgm:cxn modelId="{9AE4972D-7C46-4C37-BE4A-35AAF9715278}" type="presParOf" srcId="{9333E406-2227-49B3-B86A-B76C8C61BDBC}" destId="{F6A685ED-557D-44AE-B9E8-A9A32BBA2C60}" srcOrd="1" destOrd="0" presId="urn:microsoft.com/office/officeart/2009/3/layout/HorizontalOrganizationChart"/>
    <dgm:cxn modelId="{2D3DD34D-8AAC-4C69-843D-72B74F96C53B}" type="presParOf" srcId="{9333E406-2227-49B3-B86A-B76C8C61BDBC}" destId="{84A6A7B3-CF71-402E-A8B8-9B22ABC991DA}" srcOrd="2" destOrd="0" presId="urn:microsoft.com/office/officeart/2009/3/layout/HorizontalOrganizationChart"/>
    <dgm:cxn modelId="{AFE3FC57-3060-4F43-B598-328CA27F5F6B}" type="presParOf" srcId="{659549B0-B8AE-4967-97C6-A0F8E0562787}" destId="{9F0C5579-6BF3-4F05-9AD9-F2E350C2D8E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DC1F0-74B2-480B-9AA7-C94AF2937C30}">
      <dsp:nvSpPr>
        <dsp:cNvPr id="0" name=""/>
        <dsp:cNvSpPr/>
      </dsp:nvSpPr>
      <dsp:spPr>
        <a:xfrm>
          <a:off x="165050" y="751183"/>
          <a:ext cx="1139978" cy="113997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834F6CD-5280-484F-B60E-1E213A8C49AF}">
      <dsp:nvSpPr>
        <dsp:cNvPr id="0" name=""/>
        <dsp:cNvSpPr/>
      </dsp:nvSpPr>
      <dsp:spPr>
        <a:xfrm>
          <a:off x="48431" y="1671482"/>
          <a:ext cx="1836459" cy="16042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effectLst/>
              <a:latin typeface="Calibri" pitchFamily="34" charset="0"/>
              <a:cs typeface="Calibri" pitchFamily="34" charset="0"/>
            </a:rPr>
            <a:t>1. </a:t>
          </a:r>
          <a:r>
            <a:rPr lang="en-US" sz="2000" b="1" kern="1200" dirty="0" err="1" smtClean="0">
              <a:effectLst/>
              <a:latin typeface="Calibri" pitchFamily="34" charset="0"/>
              <a:cs typeface="Calibri" pitchFamily="34" charset="0"/>
            </a:rPr>
            <a:t>Himpunan</a:t>
          </a:r>
          <a:r>
            <a:rPr lang="en-US" sz="2000" b="1" kern="1200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id-ID" sz="2000" b="1" kern="1200" dirty="0" smtClean="0">
              <a:effectLst/>
              <a:latin typeface="Calibri" pitchFamily="34" charset="0"/>
              <a:cs typeface="Calibri" pitchFamily="34" charset="0"/>
            </a:rPr>
            <a:t>Data</a:t>
          </a:r>
          <a:r>
            <a:rPr lang="en-US" sz="1800" b="0" kern="1200" dirty="0" smtClean="0">
              <a:effectLst/>
              <a:latin typeface="Calibri" pitchFamily="34" charset="0"/>
              <a:cs typeface="Calibri" pitchFamily="34" charset="0"/>
            </a:rPr>
            <a:t/>
          </a:r>
          <a:br>
            <a:rPr lang="en-US" sz="1800" b="0" kern="1200" dirty="0" smtClean="0">
              <a:effectLst/>
              <a:latin typeface="Calibri" pitchFamily="34" charset="0"/>
              <a:cs typeface="Calibri" pitchFamily="34" charset="0"/>
            </a:rPr>
          </a:br>
          <a:endParaRPr lang="en-US" sz="1800" b="0" kern="1200" dirty="0" smtClean="0">
            <a:effectLst/>
            <a:latin typeface="Calibri" pitchFamily="34" charset="0"/>
            <a:cs typeface="Calibri" pitchFamily="34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effectLst/>
              <a:latin typeface="Calibri" pitchFamily="34" charset="0"/>
              <a:cs typeface="Calibri" pitchFamily="34" charset="0"/>
            </a:rPr>
            <a:t>(</a:t>
          </a:r>
          <a:r>
            <a:rPr lang="en-US" sz="1400" b="0" kern="1200" dirty="0" err="1" smtClean="0">
              <a:effectLst/>
              <a:latin typeface="Calibri" pitchFamily="34" charset="0"/>
              <a:cs typeface="Calibri" pitchFamily="34" charset="0"/>
            </a:rPr>
            <a:t>Pemahaman</a:t>
          </a:r>
          <a:r>
            <a:rPr lang="en-US" sz="1400" b="0" kern="1200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kern="1200" dirty="0" err="1" smtClean="0">
              <a:effectLst/>
              <a:latin typeface="Calibri" pitchFamily="34" charset="0"/>
              <a:cs typeface="Calibri" pitchFamily="34" charset="0"/>
            </a:rPr>
            <a:t>dan</a:t>
          </a:r>
          <a:r>
            <a:rPr lang="en-US" sz="1400" b="0" kern="1200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kern="1200" dirty="0" err="1" smtClean="0">
              <a:effectLst/>
              <a:latin typeface="Calibri" pitchFamily="34" charset="0"/>
              <a:cs typeface="Calibri" pitchFamily="34" charset="0"/>
            </a:rPr>
            <a:t>Pengolahan</a:t>
          </a:r>
          <a:r>
            <a:rPr lang="en-US" sz="1400" b="0" kern="1200" dirty="0" smtClean="0">
              <a:effectLst/>
              <a:latin typeface="Calibri" pitchFamily="34" charset="0"/>
              <a:cs typeface="Calibri" pitchFamily="34" charset="0"/>
            </a:rPr>
            <a:t> Data)</a:t>
          </a:r>
          <a:endParaRPr lang="id-ID" sz="1400" b="0" kern="1200" dirty="0">
            <a:effectLst/>
            <a:latin typeface="Calibri" pitchFamily="34" charset="0"/>
            <a:cs typeface="Calibri" pitchFamily="34" charset="0"/>
          </a:endParaRPr>
        </a:p>
      </dsp:txBody>
      <dsp:txXfrm>
        <a:off x="95419" y="1718470"/>
        <a:ext cx="1742483" cy="1510304"/>
      </dsp:txXfrm>
    </dsp:sp>
    <dsp:sp modelId="{C1EE5767-966F-40CA-82D8-9FD446AD3513}">
      <dsp:nvSpPr>
        <dsp:cNvPr id="0" name=""/>
        <dsp:cNvSpPr/>
      </dsp:nvSpPr>
      <dsp:spPr>
        <a:xfrm>
          <a:off x="1705934" y="1184212"/>
          <a:ext cx="400904" cy="2739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100" kern="1200"/>
        </a:p>
      </dsp:txBody>
      <dsp:txXfrm>
        <a:off x="1705934" y="1238996"/>
        <a:ext cx="318728" cy="164352"/>
      </dsp:txXfrm>
    </dsp:sp>
    <dsp:sp modelId="{5E5A3162-D62F-41D7-8F91-6DFCB1A86A9C}">
      <dsp:nvSpPr>
        <dsp:cNvPr id="0" name=""/>
        <dsp:cNvSpPr/>
      </dsp:nvSpPr>
      <dsp:spPr>
        <a:xfrm>
          <a:off x="2450471" y="751183"/>
          <a:ext cx="1139978" cy="113997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BFE0E57-F395-4DE5-94E1-5C956F356B88}">
      <dsp:nvSpPr>
        <dsp:cNvPr id="0" name=""/>
        <dsp:cNvSpPr/>
      </dsp:nvSpPr>
      <dsp:spPr>
        <a:xfrm>
          <a:off x="2280655" y="1671482"/>
          <a:ext cx="1850766" cy="16042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11292"/>
                <a:satOff val="13270"/>
                <a:lumOff val="287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effectLst/>
              <a:latin typeface="Calibri" pitchFamily="34" charset="0"/>
              <a:cs typeface="Calibri" pitchFamily="34" charset="0"/>
            </a:rPr>
            <a:t>2. </a:t>
          </a:r>
          <a:r>
            <a:rPr lang="id-ID" sz="2000" b="1" kern="1200" dirty="0" smtClean="0">
              <a:effectLst/>
              <a:latin typeface="Calibri" pitchFamily="34" charset="0"/>
              <a:cs typeface="Calibri" pitchFamily="34" charset="0"/>
            </a:rPr>
            <a:t>Metode</a:t>
          </a:r>
          <a:r>
            <a:rPr lang="en-US" sz="2000" b="1" kern="1200" dirty="0" smtClean="0">
              <a:effectLst/>
              <a:latin typeface="Calibri" pitchFamily="34" charset="0"/>
              <a:cs typeface="Calibri" pitchFamily="34" charset="0"/>
            </a:rPr>
            <a:t> Data Mining</a:t>
          </a:r>
          <a:r>
            <a:rPr lang="id-ID" sz="2400" b="1" kern="1200" dirty="0" smtClean="0">
              <a:effectLst/>
              <a:latin typeface="Calibri" pitchFamily="34" charset="0"/>
              <a:cs typeface="Calibri" pitchFamily="34" charset="0"/>
            </a:rPr>
            <a:t/>
          </a:r>
          <a:br>
            <a:rPr lang="id-ID" sz="2400" b="1" kern="1200" dirty="0" smtClean="0">
              <a:effectLst/>
              <a:latin typeface="Calibri" pitchFamily="34" charset="0"/>
              <a:cs typeface="Calibri" pitchFamily="34" charset="0"/>
            </a:rPr>
          </a:br>
          <a:r>
            <a:rPr lang="en-US" sz="2400" b="1" kern="1200" dirty="0" smtClean="0">
              <a:effectLst/>
              <a:latin typeface="Calibri" pitchFamily="34" charset="0"/>
              <a:cs typeface="Calibri" pitchFamily="34" charset="0"/>
            </a:rPr>
            <a:t/>
          </a:r>
          <a:br>
            <a:rPr lang="en-US" sz="2400" b="1" kern="1200" dirty="0" smtClean="0">
              <a:effectLst/>
              <a:latin typeface="Calibri" pitchFamily="34" charset="0"/>
              <a:cs typeface="Calibri" pitchFamily="34" charset="0"/>
            </a:rPr>
          </a:br>
          <a:r>
            <a:rPr lang="id-ID" sz="1400" b="0" kern="1200" dirty="0" smtClean="0">
              <a:effectLst/>
              <a:latin typeface="Calibri" pitchFamily="34" charset="0"/>
              <a:cs typeface="Calibri" pitchFamily="34" charset="0"/>
            </a:rPr>
            <a:t>(</a:t>
          </a:r>
          <a:r>
            <a:rPr lang="en-US" sz="1400" b="0" kern="1200" dirty="0" err="1" smtClean="0">
              <a:effectLst/>
              <a:latin typeface="Calibri" pitchFamily="34" charset="0"/>
              <a:cs typeface="Calibri" pitchFamily="34" charset="0"/>
            </a:rPr>
            <a:t>Pilih</a:t>
          </a:r>
          <a:r>
            <a:rPr lang="en-US" sz="1400" b="0" kern="1200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kern="1200" dirty="0" err="1" smtClean="0">
              <a:effectLst/>
              <a:latin typeface="Calibri" pitchFamily="34" charset="0"/>
              <a:cs typeface="Calibri" pitchFamily="34" charset="0"/>
            </a:rPr>
            <a:t>Metode</a:t>
          </a:r>
          <a:r>
            <a:rPr lang="en-US" sz="1400" b="0" kern="1200" dirty="0" smtClean="0">
              <a:effectLst/>
              <a:latin typeface="Calibri" pitchFamily="34" charset="0"/>
              <a:cs typeface="Calibri" pitchFamily="34" charset="0"/>
            </a:rPr>
            <a:t/>
          </a:r>
          <a:br>
            <a:rPr lang="en-US" sz="1400" b="0" kern="1200" dirty="0" smtClean="0">
              <a:effectLst/>
              <a:latin typeface="Calibri" pitchFamily="34" charset="0"/>
              <a:cs typeface="Calibri" pitchFamily="34" charset="0"/>
            </a:rPr>
          </a:br>
          <a:r>
            <a:rPr lang="en-US" sz="1400" b="0" kern="1200" dirty="0" err="1" smtClean="0">
              <a:effectLst/>
              <a:latin typeface="Calibri" pitchFamily="34" charset="0"/>
              <a:cs typeface="Calibri" pitchFamily="34" charset="0"/>
            </a:rPr>
            <a:t>Sesuai</a:t>
          </a:r>
          <a:r>
            <a:rPr lang="en-US" sz="1400" b="0" kern="1200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kern="1200" dirty="0" err="1" smtClean="0">
              <a:effectLst/>
              <a:latin typeface="Calibri" pitchFamily="34" charset="0"/>
              <a:cs typeface="Calibri" pitchFamily="34" charset="0"/>
            </a:rPr>
            <a:t>Karakter</a:t>
          </a:r>
          <a:r>
            <a:rPr lang="en-US" sz="1400" b="0" kern="1200" dirty="0" smtClean="0">
              <a:effectLst/>
              <a:latin typeface="Calibri" pitchFamily="34" charset="0"/>
              <a:cs typeface="Calibri" pitchFamily="34" charset="0"/>
            </a:rPr>
            <a:t> Data</a:t>
          </a:r>
          <a:r>
            <a:rPr lang="id-ID" sz="1400" b="0" kern="1200" dirty="0" smtClean="0">
              <a:effectLst/>
              <a:latin typeface="Calibri" pitchFamily="34" charset="0"/>
              <a:cs typeface="Calibri" pitchFamily="34" charset="0"/>
            </a:rPr>
            <a:t>)</a:t>
          </a:r>
          <a:endParaRPr lang="id-ID" sz="1400" b="0" kern="1200" dirty="0">
            <a:effectLst/>
            <a:latin typeface="Calibri" pitchFamily="34" charset="0"/>
            <a:cs typeface="Calibri" pitchFamily="34" charset="0"/>
          </a:endParaRPr>
        </a:p>
      </dsp:txBody>
      <dsp:txXfrm>
        <a:off x="2327643" y="1718470"/>
        <a:ext cx="1756790" cy="1510304"/>
      </dsp:txXfrm>
    </dsp:sp>
    <dsp:sp modelId="{7D88BC18-F59C-422E-B048-3ABD1D0E1F14}">
      <dsp:nvSpPr>
        <dsp:cNvPr id="0" name=""/>
        <dsp:cNvSpPr/>
      </dsp:nvSpPr>
      <dsp:spPr>
        <a:xfrm>
          <a:off x="4043906" y="1184212"/>
          <a:ext cx="453456" cy="2739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966938"/>
                <a:satOff val="19906"/>
                <a:lumOff val="43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100" kern="1200"/>
        </a:p>
      </dsp:txBody>
      <dsp:txXfrm>
        <a:off x="4043906" y="1238996"/>
        <a:ext cx="371280" cy="164352"/>
      </dsp:txXfrm>
    </dsp:sp>
    <dsp:sp modelId="{4D90948A-8E04-4233-ADF7-1E90F212F452}">
      <dsp:nvSpPr>
        <dsp:cNvPr id="0" name=""/>
        <dsp:cNvSpPr/>
      </dsp:nvSpPr>
      <dsp:spPr>
        <a:xfrm>
          <a:off x="4886039" y="751183"/>
          <a:ext cx="1139978" cy="113997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DC81AB5-6223-4D26-B903-7D6E2F663A3B}">
      <dsp:nvSpPr>
        <dsp:cNvPr id="0" name=""/>
        <dsp:cNvSpPr/>
      </dsp:nvSpPr>
      <dsp:spPr>
        <a:xfrm>
          <a:off x="4573230" y="1671482"/>
          <a:ext cx="2136752" cy="16042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622584"/>
                <a:satOff val="26541"/>
                <a:lumOff val="57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effectLst/>
              <a:latin typeface="Calibri" pitchFamily="34" charset="0"/>
              <a:cs typeface="Calibri" pitchFamily="34" charset="0"/>
            </a:rPr>
            <a:t>3. </a:t>
          </a:r>
          <a:r>
            <a:rPr lang="en-US" sz="2000" b="1" kern="1200" dirty="0" err="1" smtClean="0">
              <a:effectLst/>
              <a:latin typeface="Calibri" pitchFamily="34" charset="0"/>
              <a:cs typeface="Calibri" pitchFamily="34" charset="0"/>
            </a:rPr>
            <a:t>Pengetahuan</a:t>
          </a:r>
          <a:r>
            <a:rPr lang="id-ID" sz="2400" b="0" kern="1200" dirty="0" smtClean="0">
              <a:effectLst/>
              <a:latin typeface="Calibri" pitchFamily="34" charset="0"/>
              <a:cs typeface="Calibri" pitchFamily="34" charset="0"/>
            </a:rPr>
            <a:t/>
          </a:r>
          <a:br>
            <a:rPr lang="id-ID" sz="2400" b="0" kern="1200" dirty="0" smtClean="0">
              <a:effectLst/>
              <a:latin typeface="Calibri" pitchFamily="34" charset="0"/>
              <a:cs typeface="Calibri" pitchFamily="34" charset="0"/>
            </a:rPr>
          </a:br>
          <a:endParaRPr lang="en-US" sz="2800" b="0" kern="1200" dirty="0" smtClean="0">
            <a:effectLst/>
            <a:latin typeface="Calibri" pitchFamily="34" charset="0"/>
            <a:cs typeface="Calibri" pitchFamily="34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b="0" kern="1200" dirty="0" smtClean="0">
              <a:effectLst/>
              <a:latin typeface="Calibri" pitchFamily="34" charset="0"/>
              <a:cs typeface="Calibri" pitchFamily="34" charset="0"/>
            </a:rPr>
            <a:t>(Pola/Model</a:t>
          </a:r>
          <a:r>
            <a:rPr lang="en-US" sz="1400" b="0" kern="1200" dirty="0" smtClean="0">
              <a:effectLst/>
              <a:latin typeface="Calibri" pitchFamily="34" charset="0"/>
              <a:cs typeface="Calibri" pitchFamily="34" charset="0"/>
            </a:rPr>
            <a:t>/</a:t>
          </a:r>
          <a:r>
            <a:rPr lang="en-US" sz="1400" b="0" kern="1200" dirty="0" err="1" smtClean="0">
              <a:effectLst/>
              <a:latin typeface="Calibri" pitchFamily="34" charset="0"/>
              <a:cs typeface="Calibri" pitchFamily="34" charset="0"/>
            </a:rPr>
            <a:t>Rumus</a:t>
          </a:r>
          <a:r>
            <a:rPr lang="en-US" sz="1400" b="0" kern="1200" dirty="0" smtClean="0">
              <a:effectLst/>
              <a:latin typeface="Calibri" pitchFamily="34" charset="0"/>
              <a:cs typeface="Calibri" pitchFamily="34" charset="0"/>
            </a:rPr>
            <a:t>/</a:t>
          </a:r>
          <a:br>
            <a:rPr lang="en-US" sz="1400" b="0" kern="1200" dirty="0" smtClean="0">
              <a:effectLst/>
              <a:latin typeface="Calibri" pitchFamily="34" charset="0"/>
              <a:cs typeface="Calibri" pitchFamily="34" charset="0"/>
            </a:rPr>
          </a:br>
          <a:r>
            <a:rPr lang="en-US" sz="1400" b="0" kern="1200" dirty="0" smtClean="0">
              <a:effectLst/>
              <a:latin typeface="Calibri" pitchFamily="34" charset="0"/>
              <a:cs typeface="Calibri" pitchFamily="34" charset="0"/>
            </a:rPr>
            <a:t>Tree/Rule/Cluster</a:t>
          </a:r>
          <a:r>
            <a:rPr lang="id-ID" sz="1400" b="0" kern="1200" dirty="0" smtClean="0">
              <a:effectLst/>
              <a:latin typeface="Calibri" pitchFamily="34" charset="0"/>
              <a:cs typeface="Calibri" pitchFamily="34" charset="0"/>
            </a:rPr>
            <a:t>)</a:t>
          </a:r>
          <a:endParaRPr lang="id-ID" sz="1400" b="0" kern="1200" dirty="0">
            <a:effectLst/>
            <a:latin typeface="Calibri" pitchFamily="34" charset="0"/>
            <a:cs typeface="Calibri" pitchFamily="34" charset="0"/>
          </a:endParaRPr>
        </a:p>
      </dsp:txBody>
      <dsp:txXfrm>
        <a:off x="4620218" y="1718470"/>
        <a:ext cx="2042776" cy="1510304"/>
      </dsp:txXfrm>
    </dsp:sp>
    <dsp:sp modelId="{8A2D1533-6974-43EC-A5AA-F3C947BB5F87}">
      <dsp:nvSpPr>
        <dsp:cNvPr id="0" name=""/>
        <dsp:cNvSpPr/>
      </dsp:nvSpPr>
      <dsp:spPr>
        <a:xfrm>
          <a:off x="6463803" y="1184212"/>
          <a:ext cx="437785" cy="2739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9933876"/>
                <a:satOff val="39811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100" kern="1200"/>
        </a:p>
      </dsp:txBody>
      <dsp:txXfrm>
        <a:off x="6463803" y="1238996"/>
        <a:ext cx="355609" cy="164352"/>
      </dsp:txXfrm>
    </dsp:sp>
    <dsp:sp modelId="{004CFFD5-5EA5-424D-81D9-5A63A5306412}">
      <dsp:nvSpPr>
        <dsp:cNvPr id="0" name=""/>
        <dsp:cNvSpPr/>
      </dsp:nvSpPr>
      <dsp:spPr>
        <a:xfrm>
          <a:off x="7276834" y="751183"/>
          <a:ext cx="1139978" cy="113997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8892D23-1B4B-4CEF-8215-B0C526D6D4EB}">
      <dsp:nvSpPr>
        <dsp:cNvPr id="0" name=""/>
        <dsp:cNvSpPr/>
      </dsp:nvSpPr>
      <dsp:spPr>
        <a:xfrm>
          <a:off x="7151790" y="1671482"/>
          <a:ext cx="1761221" cy="16042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9933876"/>
                <a:satOff val="39811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effectLst/>
              <a:latin typeface="Calibri" pitchFamily="34" charset="0"/>
              <a:cs typeface="Calibri" pitchFamily="34" charset="0"/>
            </a:rPr>
            <a:t>4. </a:t>
          </a:r>
          <a:r>
            <a:rPr lang="id-ID" sz="2000" b="1" kern="1200" dirty="0" err="1" smtClean="0">
              <a:effectLst/>
              <a:latin typeface="Calibri" pitchFamily="34" charset="0"/>
              <a:cs typeface="Calibri" pitchFamily="34" charset="0"/>
            </a:rPr>
            <a:t>Evaluation</a:t>
          </a:r>
          <a:r>
            <a:rPr lang="id-ID" sz="2000" b="0" kern="1200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id-ID" sz="2400" b="0" kern="1200" dirty="0" smtClean="0">
              <a:effectLst/>
              <a:latin typeface="Calibri" pitchFamily="34" charset="0"/>
              <a:cs typeface="Calibri" pitchFamily="34" charset="0"/>
            </a:rPr>
            <a:t/>
          </a:r>
          <a:br>
            <a:rPr lang="id-ID" sz="2400" b="0" kern="1200" dirty="0" smtClean="0">
              <a:effectLst/>
              <a:latin typeface="Calibri" pitchFamily="34" charset="0"/>
              <a:cs typeface="Calibri" pitchFamily="34" charset="0"/>
            </a:rPr>
          </a:br>
          <a:endParaRPr lang="en-US" sz="1600" b="0" kern="1200" dirty="0" smtClean="0">
            <a:effectLst/>
            <a:latin typeface="Calibri" pitchFamily="34" charset="0"/>
            <a:cs typeface="Calibri" pitchFamily="34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effectLst/>
              <a:latin typeface="Calibri" pitchFamily="34" charset="0"/>
              <a:cs typeface="Calibri" pitchFamily="34" charset="0"/>
            </a:rPr>
            <a:t/>
          </a:r>
          <a:br>
            <a:rPr lang="en-US" sz="2400" b="0" kern="1200" dirty="0" smtClean="0">
              <a:effectLst/>
              <a:latin typeface="Calibri" pitchFamily="34" charset="0"/>
              <a:cs typeface="Calibri" pitchFamily="34" charset="0"/>
            </a:rPr>
          </a:br>
          <a:r>
            <a:rPr lang="id-ID" sz="1400" b="0" kern="1200" dirty="0" smtClean="0">
              <a:effectLst/>
              <a:latin typeface="Calibri" pitchFamily="34" charset="0"/>
              <a:cs typeface="Calibri" pitchFamily="34" charset="0"/>
            </a:rPr>
            <a:t>(</a:t>
          </a:r>
          <a:r>
            <a:rPr lang="en-US" sz="1400" b="0" kern="1200" dirty="0" err="1" smtClean="0">
              <a:effectLst/>
              <a:latin typeface="Calibri" pitchFamily="34" charset="0"/>
              <a:cs typeface="Calibri" pitchFamily="34" charset="0"/>
            </a:rPr>
            <a:t>Hasil</a:t>
          </a:r>
          <a:r>
            <a:rPr lang="en-US" sz="1400" b="0" kern="1200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kern="1200" dirty="0" err="1" smtClean="0">
              <a:effectLst/>
              <a:latin typeface="Calibri" pitchFamily="34" charset="0"/>
              <a:cs typeface="Calibri" pitchFamily="34" charset="0"/>
            </a:rPr>
            <a:t>evaluasi</a:t>
          </a:r>
          <a:r>
            <a:rPr lang="en-US" sz="1400" b="0" kern="1200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kern="1200" dirty="0" err="1" smtClean="0">
              <a:effectLst/>
              <a:latin typeface="Calibri" pitchFamily="34" charset="0"/>
              <a:cs typeface="Calibri" pitchFamily="34" charset="0"/>
            </a:rPr>
            <a:t>dari</a:t>
          </a:r>
          <a:r>
            <a:rPr lang="en-US" sz="1400" b="0" kern="1200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kern="1200" dirty="0" err="1" smtClean="0">
              <a:effectLst/>
              <a:latin typeface="Calibri" pitchFamily="34" charset="0"/>
              <a:cs typeface="Calibri" pitchFamily="34" charset="0"/>
            </a:rPr>
            <a:t>pengujian</a:t>
          </a:r>
          <a:r>
            <a:rPr lang="en-US" sz="1400" b="0" kern="1200" dirty="0" smtClean="0">
              <a:effectLst/>
              <a:latin typeface="Calibri" pitchFamily="34" charset="0"/>
              <a:cs typeface="Calibri" pitchFamily="34" charset="0"/>
            </a:rPr>
            <a:t> </a:t>
          </a:r>
          <a:r>
            <a:rPr lang="en-US" sz="1400" b="0" kern="1200" dirty="0" err="1" smtClean="0">
              <a:effectLst/>
              <a:latin typeface="Calibri" pitchFamily="34" charset="0"/>
              <a:cs typeface="Calibri" pitchFamily="34" charset="0"/>
            </a:rPr>
            <a:t>metode</a:t>
          </a:r>
          <a:r>
            <a:rPr lang="id-ID" sz="1400" b="0" kern="1200" dirty="0" smtClean="0">
              <a:effectLst/>
              <a:latin typeface="Calibri" pitchFamily="34" charset="0"/>
              <a:cs typeface="Calibri" pitchFamily="34" charset="0"/>
            </a:rPr>
            <a:t>)</a:t>
          </a:r>
          <a:endParaRPr lang="id-ID" sz="1400" b="0" kern="1200" dirty="0">
            <a:effectLst/>
            <a:latin typeface="Calibri" pitchFamily="34" charset="0"/>
            <a:cs typeface="Calibri" pitchFamily="34" charset="0"/>
          </a:endParaRPr>
        </a:p>
      </dsp:txBody>
      <dsp:txXfrm>
        <a:off x="7198778" y="1718470"/>
        <a:ext cx="1667245" cy="15103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DA3C6-B4A2-42F8-BEBB-F1AA0876CAF4}">
      <dsp:nvSpPr>
        <dsp:cNvPr id="0" name=""/>
        <dsp:cNvSpPr/>
      </dsp:nvSpPr>
      <dsp:spPr>
        <a:xfrm>
          <a:off x="3787087" y="1618318"/>
          <a:ext cx="2096442" cy="934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349"/>
              </a:lnTo>
              <a:lnTo>
                <a:pt x="2096442" y="557349"/>
              </a:lnTo>
              <a:lnTo>
                <a:pt x="2096442" y="93490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954B9-0AC5-4C4B-B11A-1528D3863A7E}">
      <dsp:nvSpPr>
        <dsp:cNvPr id="0" name=""/>
        <dsp:cNvSpPr/>
      </dsp:nvSpPr>
      <dsp:spPr>
        <a:xfrm>
          <a:off x="1690645" y="1618318"/>
          <a:ext cx="2096442" cy="934908"/>
        </a:xfrm>
        <a:custGeom>
          <a:avLst/>
          <a:gdLst/>
          <a:ahLst/>
          <a:cxnLst/>
          <a:rect l="0" t="0" r="0" b="0"/>
          <a:pathLst>
            <a:path>
              <a:moveTo>
                <a:pt x="2096442" y="0"/>
              </a:moveTo>
              <a:lnTo>
                <a:pt x="2096442" y="557349"/>
              </a:lnTo>
              <a:lnTo>
                <a:pt x="0" y="557349"/>
              </a:lnTo>
              <a:lnTo>
                <a:pt x="0" y="93490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752AA-3DAB-444A-BBAC-278F5148C035}">
      <dsp:nvSpPr>
        <dsp:cNvPr id="0" name=""/>
        <dsp:cNvSpPr/>
      </dsp:nvSpPr>
      <dsp:spPr>
        <a:xfrm>
          <a:off x="2224467" y="207"/>
          <a:ext cx="3125241" cy="16181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228334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Dataset</a:t>
          </a:r>
          <a:endParaRPr lang="id-ID" sz="4800" kern="1200" dirty="0"/>
        </a:p>
      </dsp:txBody>
      <dsp:txXfrm>
        <a:off x="2224467" y="207"/>
        <a:ext cx="3125241" cy="1618111"/>
      </dsp:txXfrm>
    </dsp:sp>
    <dsp:sp modelId="{A9CC9DA5-290B-4BF7-B704-FA789C4DF19E}">
      <dsp:nvSpPr>
        <dsp:cNvPr id="0" name=""/>
        <dsp:cNvSpPr/>
      </dsp:nvSpPr>
      <dsp:spPr>
        <a:xfrm>
          <a:off x="2849515" y="1258738"/>
          <a:ext cx="2812717" cy="5393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lvl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Public/Private</a:t>
          </a:r>
          <a:endParaRPr lang="id-ID" sz="3500" kern="1200" dirty="0"/>
        </a:p>
      </dsp:txBody>
      <dsp:txXfrm>
        <a:off x="2849515" y="1258738"/>
        <a:ext cx="2812717" cy="539370"/>
      </dsp:txXfrm>
    </dsp:sp>
    <dsp:sp modelId="{427C8CC8-5AB4-4AD1-9105-6948D37D7162}">
      <dsp:nvSpPr>
        <dsp:cNvPr id="0" name=""/>
        <dsp:cNvSpPr/>
      </dsp:nvSpPr>
      <dsp:spPr>
        <a:xfrm>
          <a:off x="128024" y="2553227"/>
          <a:ext cx="3125241" cy="16181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228334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Data Training</a:t>
          </a:r>
          <a:endParaRPr lang="id-ID" sz="4800" kern="1200" dirty="0"/>
        </a:p>
      </dsp:txBody>
      <dsp:txXfrm>
        <a:off x="128024" y="2553227"/>
        <a:ext cx="3125241" cy="1618111"/>
      </dsp:txXfrm>
    </dsp:sp>
    <dsp:sp modelId="{DFDF6B74-7D02-42B7-9904-7675AB30CC5A}">
      <dsp:nvSpPr>
        <dsp:cNvPr id="0" name=""/>
        <dsp:cNvSpPr/>
      </dsp:nvSpPr>
      <dsp:spPr>
        <a:xfrm>
          <a:off x="753072" y="3811759"/>
          <a:ext cx="2812717" cy="5393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60960" bIns="152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Pembentukan</a:t>
          </a:r>
          <a:r>
            <a:rPr lang="en-US" sz="2400" kern="1200" dirty="0" smtClean="0"/>
            <a:t> Model</a:t>
          </a:r>
          <a:endParaRPr lang="id-ID" sz="2400" kern="1200" dirty="0"/>
        </a:p>
      </dsp:txBody>
      <dsp:txXfrm>
        <a:off x="753072" y="3811759"/>
        <a:ext cx="2812717" cy="539370"/>
      </dsp:txXfrm>
    </dsp:sp>
    <dsp:sp modelId="{570B76A2-1575-4EE9-BEDC-DCAEEE349AC0}">
      <dsp:nvSpPr>
        <dsp:cNvPr id="0" name=""/>
        <dsp:cNvSpPr/>
      </dsp:nvSpPr>
      <dsp:spPr>
        <a:xfrm>
          <a:off x="4320909" y="2553227"/>
          <a:ext cx="3125241" cy="1618111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228334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Data Testing</a:t>
          </a:r>
          <a:endParaRPr lang="id-ID" sz="4800" kern="1200" dirty="0"/>
        </a:p>
      </dsp:txBody>
      <dsp:txXfrm>
        <a:off x="4320909" y="2553227"/>
        <a:ext cx="3125241" cy="1618111"/>
      </dsp:txXfrm>
    </dsp:sp>
    <dsp:sp modelId="{53B0CC57-62CF-476C-A35C-8BBF0C03329F}">
      <dsp:nvSpPr>
        <dsp:cNvPr id="0" name=""/>
        <dsp:cNvSpPr/>
      </dsp:nvSpPr>
      <dsp:spPr>
        <a:xfrm>
          <a:off x="4945957" y="3811759"/>
          <a:ext cx="2812717" cy="5393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Pengujian</a:t>
          </a:r>
          <a:r>
            <a:rPr lang="en-US" sz="3000" kern="1200" dirty="0" smtClean="0"/>
            <a:t> Model</a:t>
          </a:r>
          <a:endParaRPr lang="id-ID" sz="3000" kern="1200" dirty="0"/>
        </a:p>
      </dsp:txBody>
      <dsp:txXfrm>
        <a:off x="4945957" y="3811759"/>
        <a:ext cx="2812717" cy="5393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137B4-065F-4C76-B75B-D69633503EE4}">
      <dsp:nvSpPr>
        <dsp:cNvPr id="0" name=""/>
        <dsp:cNvSpPr/>
      </dsp:nvSpPr>
      <dsp:spPr>
        <a:xfrm>
          <a:off x="4359175" y="2421731"/>
          <a:ext cx="746670" cy="160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3335" y="0"/>
              </a:lnTo>
              <a:lnTo>
                <a:pt x="373335" y="1605342"/>
              </a:lnTo>
              <a:lnTo>
                <a:pt x="746670" y="16053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4AEBB-44AA-4923-BFE7-26A4B1C4C752}">
      <dsp:nvSpPr>
        <dsp:cNvPr id="0" name=""/>
        <dsp:cNvSpPr/>
      </dsp:nvSpPr>
      <dsp:spPr>
        <a:xfrm>
          <a:off x="4359175" y="2376011"/>
          <a:ext cx="7466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6670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409AB-338A-429E-9D97-CD18546DB55E}">
      <dsp:nvSpPr>
        <dsp:cNvPr id="0" name=""/>
        <dsp:cNvSpPr/>
      </dsp:nvSpPr>
      <dsp:spPr>
        <a:xfrm>
          <a:off x="4359175" y="816388"/>
          <a:ext cx="746670" cy="1605342"/>
        </a:xfrm>
        <a:custGeom>
          <a:avLst/>
          <a:gdLst/>
          <a:ahLst/>
          <a:cxnLst/>
          <a:rect l="0" t="0" r="0" b="0"/>
          <a:pathLst>
            <a:path>
              <a:moveTo>
                <a:pt x="0" y="1605342"/>
              </a:moveTo>
              <a:lnTo>
                <a:pt x="373335" y="1605342"/>
              </a:lnTo>
              <a:lnTo>
                <a:pt x="373335" y="0"/>
              </a:lnTo>
              <a:lnTo>
                <a:pt x="746670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B82F9-1636-422C-B8E5-4B063B3D28AB}">
      <dsp:nvSpPr>
        <dsp:cNvPr id="0" name=""/>
        <dsp:cNvSpPr/>
      </dsp:nvSpPr>
      <dsp:spPr>
        <a:xfrm>
          <a:off x="0" y="1852394"/>
          <a:ext cx="4359175" cy="11386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Metode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Pemisah</a:t>
          </a:r>
          <a:r>
            <a:rPr lang="en-US" sz="2600" kern="1200" dirty="0" smtClean="0"/>
            <a:t/>
          </a:r>
          <a:br>
            <a:rPr lang="en-US" sz="2600" kern="1200" dirty="0" smtClean="0"/>
          </a:br>
          <a:r>
            <a:rPr lang="en-US" sz="2600" kern="1200" dirty="0" smtClean="0"/>
            <a:t>Data Training </a:t>
          </a:r>
          <a:r>
            <a:rPr lang="en-US" sz="2600" kern="1200" dirty="0" err="1" smtClean="0"/>
            <a:t>dan</a:t>
          </a:r>
          <a:r>
            <a:rPr lang="en-US" sz="2600" kern="1200" dirty="0" smtClean="0"/>
            <a:t> Data Testing</a:t>
          </a:r>
          <a:endParaRPr lang="en-US" sz="2600" kern="1200" dirty="0"/>
        </a:p>
      </dsp:txBody>
      <dsp:txXfrm>
        <a:off x="0" y="1852394"/>
        <a:ext cx="4359175" cy="1138672"/>
      </dsp:txXfrm>
    </dsp:sp>
    <dsp:sp modelId="{5DA8FE33-69D8-4B52-B8A7-2106281CC9B3}">
      <dsp:nvSpPr>
        <dsp:cNvPr id="0" name=""/>
        <dsp:cNvSpPr/>
      </dsp:nvSpPr>
      <dsp:spPr>
        <a:xfrm>
          <a:off x="5105846" y="247052"/>
          <a:ext cx="3733353" cy="11386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Data </a:t>
          </a:r>
          <a:r>
            <a:rPr lang="en-US" sz="2600" kern="1200" dirty="0" err="1" smtClean="0"/>
            <a:t>dipisahkan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secara</a:t>
          </a:r>
          <a:r>
            <a:rPr lang="en-US" sz="2600" kern="1200" dirty="0" smtClean="0"/>
            <a:t> </a:t>
          </a:r>
          <a:r>
            <a:rPr lang="en-US" sz="2600" kern="1200" dirty="0" smtClean="0">
              <a:solidFill>
                <a:srgbClr val="C00000"/>
              </a:solidFill>
            </a:rPr>
            <a:t>manual</a:t>
          </a:r>
          <a:endParaRPr lang="en-US" sz="2600" kern="1200" dirty="0">
            <a:solidFill>
              <a:srgbClr val="C00000"/>
            </a:solidFill>
          </a:endParaRPr>
        </a:p>
      </dsp:txBody>
      <dsp:txXfrm>
        <a:off x="5105846" y="247052"/>
        <a:ext cx="3733353" cy="1138672"/>
      </dsp:txXfrm>
    </dsp:sp>
    <dsp:sp modelId="{F1FAEB06-1F9D-491A-9B9D-B877B9A57ABD}">
      <dsp:nvSpPr>
        <dsp:cNvPr id="0" name=""/>
        <dsp:cNvSpPr/>
      </dsp:nvSpPr>
      <dsp:spPr>
        <a:xfrm>
          <a:off x="5105846" y="1852394"/>
          <a:ext cx="3733353" cy="11386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Data </a:t>
          </a:r>
          <a:r>
            <a:rPr lang="en-US" sz="2600" kern="1200" dirty="0" err="1" smtClean="0"/>
            <a:t>dipisah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otomatis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dengan</a:t>
          </a:r>
          <a:r>
            <a:rPr lang="en-US" sz="2600" kern="1200" dirty="0" smtClean="0"/>
            <a:t> operator </a:t>
          </a:r>
          <a:r>
            <a:rPr lang="en-US" sz="2600" kern="1200" dirty="0" smtClean="0">
              <a:solidFill>
                <a:srgbClr val="C00000"/>
              </a:solidFill>
            </a:rPr>
            <a:t>Split Data</a:t>
          </a:r>
          <a:endParaRPr lang="en-US" sz="2600" kern="1200" dirty="0">
            <a:solidFill>
              <a:srgbClr val="C00000"/>
            </a:solidFill>
          </a:endParaRPr>
        </a:p>
      </dsp:txBody>
      <dsp:txXfrm>
        <a:off x="5105846" y="1852394"/>
        <a:ext cx="3733353" cy="1138672"/>
      </dsp:txXfrm>
    </dsp:sp>
    <dsp:sp modelId="{024F1A0B-56B4-4B07-9821-A1DC8953D7DC}">
      <dsp:nvSpPr>
        <dsp:cNvPr id="0" name=""/>
        <dsp:cNvSpPr/>
      </dsp:nvSpPr>
      <dsp:spPr>
        <a:xfrm>
          <a:off x="5105846" y="3457736"/>
          <a:ext cx="3733353" cy="11386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Data </a:t>
          </a:r>
          <a:r>
            <a:rPr lang="en-US" sz="2600" kern="1200" dirty="0" err="1" smtClean="0"/>
            <a:t>dipisahkan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otomatis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dengan</a:t>
          </a:r>
          <a:r>
            <a:rPr lang="en-US" sz="2600" kern="1200" dirty="0" smtClean="0"/>
            <a:t> </a:t>
          </a:r>
          <a:r>
            <a:rPr lang="en-US" sz="2600" kern="1200" dirty="0" smtClean="0">
              <a:solidFill>
                <a:srgbClr val="C00000"/>
              </a:solidFill>
            </a:rPr>
            <a:t>X-Validation</a:t>
          </a:r>
          <a:endParaRPr lang="en-US" sz="2600" kern="1200" dirty="0">
            <a:solidFill>
              <a:srgbClr val="C00000"/>
            </a:solidFill>
          </a:endParaRPr>
        </a:p>
      </dsp:txBody>
      <dsp:txXfrm>
        <a:off x="5105846" y="3457736"/>
        <a:ext cx="3733353" cy="1138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4648-B636-46E1-BCD9-2ACBF26C528C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17A1-653C-4548-8301-6479C2E4A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9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356350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5A83831D-0E2B-4C9F-AA13-9D12376D83B2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70650"/>
            <a:ext cx="2092809" cy="3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t="-1" r="7766" b="46780"/>
          <a:stretch/>
        </p:blipFill>
        <p:spPr>
          <a:xfrm>
            <a:off x="8153400" y="6576562"/>
            <a:ext cx="935935" cy="2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7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4343"/>
            <a:ext cx="7886700" cy="71078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6270"/>
            <a:ext cx="78867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35433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50D0DF-8C8D-4E93-8F87-AE9B69A7C297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85868"/>
            <a:ext cx="2092809" cy="364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r="7766" b="46968"/>
          <a:stretch/>
        </p:blipFill>
        <p:spPr>
          <a:xfrm>
            <a:off x="8135592" y="6577287"/>
            <a:ext cx="935935" cy="20451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28650" y="874644"/>
            <a:ext cx="78867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78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6" presetClass="emph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2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3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4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5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7D35F-BE14-4736-BC14-13EA2E43CE81}" type="datetimeFigureOut">
              <a:rPr lang="id-ID" smtClean="0"/>
              <a:t>02/08/2017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3831D-0E2B-4C9F-AA13-9D12376D83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947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75"/>
            <a:ext cx="7772400" cy="1851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MINING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 </a:t>
            </a:r>
            <a:r>
              <a:rPr lang="en-US" dirty="0" err="1" smtClean="0"/>
              <a:t>Evaluasi</a:t>
            </a:r>
            <a:r>
              <a:rPr lang="en-US" dirty="0" smtClean="0"/>
              <a:t> 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71800"/>
            <a:ext cx="7086600" cy="25908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Joko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Suntoro</a:t>
            </a:r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jokosuntoro@usm.ac.id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SMS/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Telp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082242369670</a:t>
            </a: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WA/Telegram: 085641970170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http://jokosuntoro.com</a:t>
            </a:r>
          </a:p>
          <a:p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Pemisahan</a:t>
            </a:r>
            <a:r>
              <a:rPr lang="en-US" dirty="0" smtClean="0"/>
              <a:t> Manual: </a:t>
            </a:r>
            <a:r>
              <a:rPr lang="en-US" sz="3400" dirty="0" err="1" smtClean="0"/>
              <a:t>Deteksi</a:t>
            </a:r>
            <a:r>
              <a:rPr lang="en-US" sz="3400" dirty="0" smtClean="0"/>
              <a:t> </a:t>
            </a:r>
            <a:r>
              <a:rPr lang="en-US" sz="3400" dirty="0" err="1" smtClean="0"/>
              <a:t>Penyakit</a:t>
            </a:r>
            <a:r>
              <a:rPr lang="en-US" sz="3400" dirty="0" smtClean="0"/>
              <a:t> Liver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Gunakan </a:t>
            </a:r>
            <a:r>
              <a:rPr lang="id-ID" dirty="0">
                <a:solidFill>
                  <a:srgbClr val="C00000"/>
                </a:solidFill>
              </a:rPr>
              <a:t>dataset </a:t>
            </a:r>
            <a:r>
              <a:rPr lang="id-ID" dirty="0"/>
              <a:t>di bawah: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liver</a:t>
            </a:r>
            <a:r>
              <a:rPr lang="id-ID" dirty="0" smtClean="0">
                <a:solidFill>
                  <a:srgbClr val="0070C0"/>
                </a:solidFill>
              </a:rPr>
              <a:t>-training</a:t>
            </a:r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 err="1">
                <a:solidFill>
                  <a:srgbClr val="0070C0"/>
                </a:solidFill>
              </a:rPr>
              <a:t>xls</a:t>
            </a:r>
            <a:r>
              <a:rPr lang="id-ID" dirty="0"/>
              <a:t>: untuk membuat </a:t>
            </a:r>
            <a:r>
              <a:rPr lang="id-ID" dirty="0" smtClean="0"/>
              <a:t>model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C00000"/>
                </a:solidFill>
              </a:rPr>
              <a:t>data training</a:t>
            </a:r>
            <a:r>
              <a:rPr lang="en-US" dirty="0" smtClean="0"/>
              <a:t>)</a:t>
            </a:r>
            <a:endParaRPr lang="id-ID" dirty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liver-testing.xls</a:t>
            </a:r>
            <a:r>
              <a:rPr lang="id-ID" dirty="0"/>
              <a:t>: untuk menguji </a:t>
            </a:r>
            <a:r>
              <a:rPr lang="id-ID" dirty="0" smtClean="0"/>
              <a:t>model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C00000"/>
                </a:solidFill>
              </a:rPr>
              <a:t>data testing</a:t>
            </a:r>
            <a:r>
              <a:rPr lang="en-US" dirty="0" smtClean="0"/>
              <a:t>)</a:t>
            </a:r>
            <a:endParaRPr lang="en-US" dirty="0"/>
          </a:p>
          <a:p>
            <a:r>
              <a:rPr lang="id-ID" dirty="0"/>
              <a:t>Pisahkan data menjadi dua: </a:t>
            </a:r>
            <a:r>
              <a:rPr lang="id-ID" dirty="0">
                <a:solidFill>
                  <a:srgbClr val="C00000"/>
                </a:solidFill>
              </a:rPr>
              <a:t>data </a:t>
            </a:r>
            <a:r>
              <a:rPr lang="en-US" dirty="0" smtClean="0">
                <a:solidFill>
                  <a:srgbClr val="C00000"/>
                </a:solidFill>
              </a:rPr>
              <a:t>training </a:t>
            </a:r>
            <a:r>
              <a:rPr lang="id-ID" dirty="0" smtClean="0"/>
              <a:t>(</a:t>
            </a:r>
            <a:r>
              <a:rPr lang="en-US" dirty="0" smtClean="0"/>
              <a:t>9</a:t>
            </a:r>
            <a:r>
              <a:rPr lang="id-ID" dirty="0" smtClean="0"/>
              <a:t>0</a:t>
            </a:r>
            <a:r>
              <a:rPr lang="id-ID" dirty="0"/>
              <a:t>%) dan </a:t>
            </a:r>
            <a:r>
              <a:rPr lang="id-ID" dirty="0">
                <a:solidFill>
                  <a:srgbClr val="C00000"/>
                </a:solidFill>
              </a:rPr>
              <a:t>data </a:t>
            </a:r>
            <a:r>
              <a:rPr lang="en-US" dirty="0" smtClean="0">
                <a:solidFill>
                  <a:srgbClr val="C00000"/>
                </a:solidFill>
              </a:rPr>
              <a:t>testing </a:t>
            </a:r>
            <a:r>
              <a:rPr lang="id-ID" dirty="0" smtClean="0"/>
              <a:t>(</a:t>
            </a:r>
            <a:r>
              <a:rPr lang="en-US" dirty="0" smtClean="0"/>
              <a:t>1</a:t>
            </a:r>
            <a:r>
              <a:rPr lang="id-ID" dirty="0" smtClean="0"/>
              <a:t>0</a:t>
            </a:r>
            <a:r>
              <a:rPr lang="id-ID" dirty="0"/>
              <a:t>%)</a:t>
            </a:r>
          </a:p>
          <a:p>
            <a:r>
              <a:rPr lang="id-ID" dirty="0"/>
              <a:t>Jadikan data training sebagai pembentuk model/pola/knowledge, dan data testing untuk pengujian model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882" y="4572000"/>
            <a:ext cx="5871918" cy="1827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40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Akurasi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22318"/>
            <a:ext cx="8839200" cy="1873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3200400"/>
            <a:ext cx="91514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pred</a:t>
            </a:r>
            <a:r>
              <a:rPr lang="en-US" sz="2400" dirty="0" smtClean="0"/>
              <a:t> 1-true 1: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data yang </a:t>
            </a:r>
            <a:r>
              <a:rPr lang="en-US" sz="2400" dirty="0" err="1" smtClean="0"/>
              <a:t>diprediksi</a:t>
            </a:r>
            <a:r>
              <a:rPr lang="en-US" sz="2400" dirty="0" smtClean="0"/>
              <a:t> 1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kenyataannya</a:t>
            </a:r>
            <a:r>
              <a:rPr lang="en-US" sz="2400" dirty="0" smtClean="0"/>
              <a:t> 1 (</a:t>
            </a:r>
            <a:r>
              <a:rPr lang="en-US" sz="2400" dirty="0" smtClean="0">
                <a:solidFill>
                  <a:srgbClr val="0070C0"/>
                </a:solidFill>
              </a:rPr>
              <a:t>TP</a:t>
            </a:r>
            <a:r>
              <a:rPr lang="en-US" sz="24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pred</a:t>
            </a:r>
            <a:r>
              <a:rPr lang="en-US" sz="2400" dirty="0" smtClean="0"/>
              <a:t> 2-true 2: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data yang </a:t>
            </a:r>
            <a:r>
              <a:rPr lang="en-US" sz="2400" dirty="0" err="1"/>
              <a:t>diprediksi</a:t>
            </a:r>
            <a:r>
              <a:rPr lang="en-US" sz="2400" dirty="0"/>
              <a:t> </a:t>
            </a:r>
            <a:r>
              <a:rPr lang="en-US" sz="2400" dirty="0" smtClean="0"/>
              <a:t>2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kenyataannya</a:t>
            </a:r>
            <a:r>
              <a:rPr lang="en-US" sz="2400" dirty="0"/>
              <a:t> </a:t>
            </a:r>
            <a:r>
              <a:rPr lang="en-US" sz="2400" dirty="0" smtClean="0"/>
              <a:t>2 (</a:t>
            </a:r>
            <a:r>
              <a:rPr lang="en-US" sz="2400" dirty="0" smtClean="0">
                <a:solidFill>
                  <a:srgbClr val="7030A0"/>
                </a:solidFill>
              </a:rPr>
              <a:t>TN</a:t>
            </a:r>
            <a:r>
              <a:rPr lang="en-US" sz="24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Pred</a:t>
            </a:r>
            <a:r>
              <a:rPr lang="en-US" sz="2400" dirty="0" smtClean="0"/>
              <a:t> 1-true 2: </a:t>
            </a:r>
            <a:r>
              <a:rPr lang="en-US" sz="2400" dirty="0" err="1"/>
              <a:t>Jumlah</a:t>
            </a:r>
            <a:r>
              <a:rPr lang="en-US" sz="2400" dirty="0"/>
              <a:t> data yang </a:t>
            </a:r>
            <a:r>
              <a:rPr lang="en-US" sz="2400" dirty="0" err="1"/>
              <a:t>diprediksi</a:t>
            </a:r>
            <a:r>
              <a:rPr lang="en-US" sz="2400" dirty="0"/>
              <a:t> 1 </a:t>
            </a:r>
            <a:r>
              <a:rPr lang="en-US" sz="2400" dirty="0" err="1" smtClean="0"/>
              <a:t>tapi</a:t>
            </a:r>
            <a:r>
              <a:rPr lang="en-US" sz="2400" dirty="0" smtClean="0"/>
              <a:t> </a:t>
            </a:r>
            <a:r>
              <a:rPr lang="en-US" sz="2400" dirty="0" err="1" smtClean="0"/>
              <a:t>kenyataannya</a:t>
            </a:r>
            <a:r>
              <a:rPr lang="en-US" sz="2400" dirty="0" smtClean="0"/>
              <a:t> 2 (</a:t>
            </a:r>
            <a:r>
              <a:rPr lang="en-US" sz="2400" dirty="0" smtClean="0">
                <a:solidFill>
                  <a:srgbClr val="C00000"/>
                </a:solidFill>
              </a:rPr>
              <a:t>FP</a:t>
            </a:r>
            <a:r>
              <a:rPr lang="en-US" sz="24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Pred</a:t>
            </a:r>
            <a:r>
              <a:rPr lang="en-US" sz="2400" dirty="0" smtClean="0"/>
              <a:t> 2-true 1: </a:t>
            </a:r>
            <a:r>
              <a:rPr lang="en-US" sz="2400" dirty="0" err="1"/>
              <a:t>Jumlah</a:t>
            </a:r>
            <a:r>
              <a:rPr lang="en-US" sz="2400" dirty="0"/>
              <a:t> data yang </a:t>
            </a:r>
            <a:r>
              <a:rPr lang="en-US" sz="2400" dirty="0" err="1"/>
              <a:t>diprediksi</a:t>
            </a:r>
            <a:r>
              <a:rPr lang="en-US" sz="2400" dirty="0"/>
              <a:t> </a:t>
            </a:r>
            <a:r>
              <a:rPr lang="en-US" sz="2400" dirty="0" smtClean="0"/>
              <a:t>2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kenyataannya</a:t>
            </a:r>
            <a:r>
              <a:rPr lang="en-US" sz="2400" dirty="0"/>
              <a:t> </a:t>
            </a:r>
            <a:r>
              <a:rPr lang="en-US" sz="2400" dirty="0" smtClean="0"/>
              <a:t>1 (</a:t>
            </a:r>
            <a:r>
              <a:rPr lang="en-US" sz="2400" dirty="0" smtClean="0">
                <a:solidFill>
                  <a:srgbClr val="00B050"/>
                </a:solidFill>
              </a:rPr>
              <a:t>FN</a:t>
            </a:r>
            <a:r>
              <a:rPr lang="en-US" sz="2400" dirty="0" smtClean="0"/>
              <a:t>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67000" y="1981200"/>
            <a:ext cx="5943600" cy="121920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00600" y="2286000"/>
            <a:ext cx="3810000" cy="137160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00600" y="1981200"/>
            <a:ext cx="3657600" cy="200403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67000" y="2286000"/>
            <a:ext cx="5791200" cy="2209800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9829" y="5226116"/>
                <a:ext cx="8708666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effectLst/>
                          <a:latin typeface="Cambria Math"/>
                        </a:rPr>
                        <m:t>Akurasi</m:t>
                      </m:r>
                      <m:r>
                        <a:rPr lang="en-US" sz="2400" b="0" i="0" smtClean="0"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effectLst/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TN</m:t>
                          </m:r>
                          <m: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FP</m:t>
                          </m:r>
                          <m: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  <m:t>13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  <m:t>13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  <m:t>17</m:t>
                          </m:r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  <m:t>35</m:t>
                          </m:r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effectLst/>
                          <a:latin typeface="Cambria Math"/>
                          <a:ea typeface="Cambria Math" panose="02040503050406030204" pitchFamily="18" charset="0"/>
                        </a:rPr>
                        <m:t>48,57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id-ID" sz="2400" dirty="0">
                  <a:effectLst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9" y="5226116"/>
                <a:ext cx="8708666" cy="700063"/>
              </a:xfrm>
              <a:prstGeom prst="rect">
                <a:avLst/>
              </a:prstGeom>
              <a:blipFill rotWithShape="1">
                <a:blip r:embed="rId3"/>
                <a:stretch>
                  <a:fillRect r="-2521" b="-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72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Pemisahan</a:t>
            </a:r>
            <a:r>
              <a:rPr lang="en-US" dirty="0" smtClean="0"/>
              <a:t> Data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Split Data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31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22" y="1219200"/>
            <a:ext cx="729514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81400"/>
            <a:ext cx="595503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804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Pemisahan</a:t>
            </a:r>
            <a:r>
              <a:rPr lang="en-US" dirty="0" smtClean="0"/>
              <a:t> Split Data: </a:t>
            </a:r>
            <a:r>
              <a:rPr lang="en-US" sz="2900" dirty="0" err="1" smtClean="0"/>
              <a:t>Deteksi</a:t>
            </a:r>
            <a:r>
              <a:rPr lang="en-US" sz="2900" dirty="0" smtClean="0"/>
              <a:t> </a:t>
            </a:r>
            <a:r>
              <a:rPr lang="en-US" sz="2900" dirty="0" err="1" smtClean="0"/>
              <a:t>Penyakit</a:t>
            </a:r>
            <a:r>
              <a:rPr lang="en-US" sz="2900" dirty="0" smtClean="0"/>
              <a:t> Liver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6270"/>
            <a:ext cx="7886700" cy="5072130"/>
          </a:xfrm>
        </p:spPr>
        <p:txBody>
          <a:bodyPr/>
          <a:lstStyle/>
          <a:p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dataset </a:t>
            </a:r>
            <a:r>
              <a:rPr lang="en-US" dirty="0" smtClean="0">
                <a:solidFill>
                  <a:srgbClr val="0070C0"/>
                </a:solidFill>
              </a:rPr>
              <a:t>liver-full.csv</a:t>
            </a:r>
          </a:p>
          <a:p>
            <a:r>
              <a:rPr lang="en-US" dirty="0" err="1" smtClean="0"/>
              <a:t>Pisahkan</a:t>
            </a:r>
            <a:r>
              <a:rPr lang="en-US" dirty="0" smtClean="0"/>
              <a:t> dataset </a:t>
            </a:r>
            <a:r>
              <a:rPr lang="en-US" dirty="0" err="1" smtClean="0"/>
              <a:t>menjadi</a:t>
            </a:r>
            <a:r>
              <a:rPr lang="en-US" dirty="0" smtClean="0"/>
              <a:t> 2 (</a:t>
            </a:r>
            <a:r>
              <a:rPr lang="en-US" dirty="0" err="1" smtClean="0"/>
              <a:t>dua</a:t>
            </a:r>
            <a:r>
              <a:rPr lang="en-US" dirty="0" smtClean="0"/>
              <a:t>)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data training </a:t>
            </a:r>
            <a:r>
              <a:rPr lang="en-US" dirty="0" err="1" smtClean="0"/>
              <a:t>dan</a:t>
            </a:r>
            <a:r>
              <a:rPr lang="en-US" dirty="0" smtClean="0"/>
              <a:t> data testing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Stratified Sampling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rasio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90% data training </a:t>
            </a:r>
            <a:r>
              <a:rPr lang="en-US" dirty="0" err="1" smtClean="0">
                <a:solidFill>
                  <a:srgbClr val="0070C0"/>
                </a:solidFill>
              </a:rPr>
              <a:t>dan</a:t>
            </a:r>
            <a:r>
              <a:rPr lang="en-US" dirty="0" smtClean="0">
                <a:solidFill>
                  <a:srgbClr val="0070C0"/>
                </a:solidFill>
              </a:rPr>
              <a:t> 10% data testing</a:t>
            </a:r>
          </a:p>
          <a:p>
            <a:r>
              <a:rPr lang="id-ID" dirty="0"/>
              <a:t>Jadikan </a:t>
            </a:r>
            <a:r>
              <a:rPr lang="id-ID" dirty="0">
                <a:solidFill>
                  <a:srgbClr val="0070C0"/>
                </a:solidFill>
              </a:rPr>
              <a:t>data training </a:t>
            </a:r>
            <a:r>
              <a:rPr lang="id-ID" dirty="0"/>
              <a:t>sebagai </a:t>
            </a:r>
            <a:r>
              <a:rPr lang="id-ID" dirty="0">
                <a:solidFill>
                  <a:srgbClr val="C00000"/>
                </a:solidFill>
              </a:rPr>
              <a:t>pembentuk model/pola/knowledge</a:t>
            </a:r>
            <a:r>
              <a:rPr lang="id-ID" dirty="0"/>
              <a:t>, dan </a:t>
            </a:r>
            <a:r>
              <a:rPr lang="id-ID" dirty="0">
                <a:solidFill>
                  <a:srgbClr val="0070C0"/>
                </a:solidFill>
              </a:rPr>
              <a:t>data testing </a:t>
            </a:r>
            <a:r>
              <a:rPr lang="id-ID" dirty="0"/>
              <a:t>untuk </a:t>
            </a:r>
            <a:r>
              <a:rPr lang="id-ID" dirty="0">
                <a:solidFill>
                  <a:srgbClr val="C00000"/>
                </a:solidFill>
              </a:rPr>
              <a:t>pengujian </a:t>
            </a:r>
            <a:r>
              <a:rPr lang="id-ID" dirty="0" smtClean="0">
                <a:solidFill>
                  <a:srgbClr val="C00000"/>
                </a:solidFill>
              </a:rPr>
              <a:t>model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err="1" smtClean="0"/>
              <a:t>Ukur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performance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mode yang </a:t>
            </a:r>
            <a:r>
              <a:rPr lang="en-US" dirty="0" err="1" smtClean="0">
                <a:solidFill>
                  <a:srgbClr val="0070C0"/>
                </a:solidFill>
              </a:rPr>
              <a:t>dibentuk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79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Proses Split Data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418518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52800"/>
            <a:ext cx="3048000" cy="313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Confusion Matrix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Akurasi</a:t>
            </a:r>
            <a:r>
              <a:rPr lang="en-US" dirty="0" smtClean="0">
                <a:sym typeface="Wingdings" pitchFamily="2" charset="2"/>
              </a:rPr>
              <a:t> &amp; AUC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40" y="1401465"/>
            <a:ext cx="7881981" cy="1671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914400"/>
            <a:ext cx="5656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Data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Stratified Sampling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36639"/>
            <a:ext cx="4538663" cy="3164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237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803400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Pemisahan</a:t>
            </a:r>
            <a:r>
              <a:rPr lang="en-US" dirty="0" smtClean="0"/>
              <a:t> Data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X-Validation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1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Metode cross-validation digunakan untuk </a:t>
            </a:r>
            <a:r>
              <a:rPr lang="id-ID" dirty="0">
                <a:solidFill>
                  <a:srgbClr val="C00000"/>
                </a:solidFill>
              </a:rPr>
              <a:t>menghindari overlapping </a:t>
            </a:r>
            <a:r>
              <a:rPr lang="id-ID" dirty="0"/>
              <a:t>pada data testing</a:t>
            </a:r>
          </a:p>
          <a:p>
            <a:r>
              <a:rPr lang="id-ID" dirty="0">
                <a:solidFill>
                  <a:srgbClr val="C00000"/>
                </a:solidFill>
              </a:rPr>
              <a:t>Tahapan</a:t>
            </a:r>
            <a:r>
              <a:rPr lang="id-ID" dirty="0"/>
              <a:t> cross-validation:</a:t>
            </a:r>
          </a:p>
          <a:p>
            <a:pPr marL="976312" lvl="1" indent="-514350">
              <a:buFont typeface="+mj-lt"/>
              <a:buAutoNum type="arabicPeriod"/>
            </a:pPr>
            <a:r>
              <a:rPr lang="id-ID" dirty="0"/>
              <a:t>Bagi data menjadi </a:t>
            </a:r>
            <a:r>
              <a:rPr lang="id-ID" dirty="0">
                <a:solidFill>
                  <a:srgbClr val="0070C0"/>
                </a:solidFill>
              </a:rPr>
              <a:t>k subset </a:t>
            </a:r>
            <a:r>
              <a:rPr lang="id-ID" dirty="0"/>
              <a:t>yg berukuran sama</a:t>
            </a:r>
          </a:p>
          <a:p>
            <a:pPr marL="976312" lvl="1" indent="-514350">
              <a:buFont typeface="+mj-lt"/>
              <a:buAutoNum type="arabicPeriod"/>
            </a:pPr>
            <a:r>
              <a:rPr lang="id-ID" dirty="0"/>
              <a:t>Gunakan </a:t>
            </a:r>
            <a:r>
              <a:rPr lang="id-ID" dirty="0">
                <a:solidFill>
                  <a:srgbClr val="0070C0"/>
                </a:solidFill>
              </a:rPr>
              <a:t>setiap subset untuk data testing </a:t>
            </a:r>
            <a:r>
              <a:rPr lang="id-ID" dirty="0"/>
              <a:t>dan sisanya untuk data training</a:t>
            </a:r>
          </a:p>
          <a:p>
            <a:r>
              <a:rPr lang="id-ID" dirty="0"/>
              <a:t>Disebut juga dengan </a:t>
            </a:r>
            <a:r>
              <a:rPr lang="id-ID" dirty="0">
                <a:solidFill>
                  <a:srgbClr val="C00000"/>
                </a:solidFill>
              </a:rPr>
              <a:t>k-fold cross-validation</a:t>
            </a:r>
          </a:p>
          <a:p>
            <a:r>
              <a:rPr lang="id-ID" dirty="0"/>
              <a:t>Seringkali subset dibuat stratified (bertingkat) sebelum cross-validation dilakukan, karena </a:t>
            </a:r>
            <a:r>
              <a:rPr lang="id-ID" dirty="0">
                <a:solidFill>
                  <a:srgbClr val="C00000"/>
                </a:solidFill>
              </a:rPr>
              <a:t>stratifikasi akan mengurangi variansi</a:t>
            </a:r>
            <a:r>
              <a:rPr lang="id-ID" dirty="0"/>
              <a:t> dari estimasi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4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Metode evaluasi standard: </a:t>
            </a:r>
            <a:r>
              <a:rPr lang="en-US" dirty="0">
                <a:solidFill>
                  <a:srgbClr val="C00000"/>
                </a:solidFill>
              </a:rPr>
              <a:t>stratified </a:t>
            </a:r>
            <a:r>
              <a:rPr lang="id-ID" dirty="0">
                <a:solidFill>
                  <a:srgbClr val="C00000"/>
                </a:solidFill>
              </a:rPr>
              <a:t>10</a:t>
            </a:r>
            <a:r>
              <a:rPr lang="en-US" dirty="0">
                <a:solidFill>
                  <a:srgbClr val="C00000"/>
                </a:solidFill>
              </a:rPr>
              <a:t>-fold cross-validation</a:t>
            </a:r>
          </a:p>
          <a:p>
            <a:r>
              <a:rPr lang="id-ID" dirty="0"/>
              <a:t>Mengapa </a:t>
            </a:r>
            <a:r>
              <a:rPr lang="id-ID" dirty="0">
                <a:solidFill>
                  <a:srgbClr val="C00000"/>
                </a:solidFill>
              </a:rPr>
              <a:t>10</a:t>
            </a:r>
            <a:r>
              <a:rPr lang="id-ID" dirty="0"/>
              <a:t>? Hasil dari berbagai percobaan yang ekstensif  dan pembuktian teoritis, menunjukkan bahwa </a:t>
            </a:r>
            <a:r>
              <a:rPr lang="id-ID" dirty="0">
                <a:solidFill>
                  <a:srgbClr val="C00000"/>
                </a:solidFill>
              </a:rPr>
              <a:t>10-fold cross-validation adalah pilihan terbaik</a:t>
            </a:r>
            <a:r>
              <a:rPr lang="id-ID" dirty="0"/>
              <a:t> untuk mendapatkan hasil validasi yang akurat</a:t>
            </a:r>
          </a:p>
          <a:p>
            <a:r>
              <a:rPr lang="id-ID" dirty="0"/>
              <a:t>10</a:t>
            </a:r>
            <a:r>
              <a:rPr lang="en-US" dirty="0"/>
              <a:t>-fold cross-validation </a:t>
            </a:r>
            <a:r>
              <a:rPr lang="id-ID" dirty="0"/>
              <a:t>akan </a:t>
            </a:r>
            <a:r>
              <a:rPr lang="id-ID" dirty="0">
                <a:solidFill>
                  <a:srgbClr val="C00000"/>
                </a:solidFill>
              </a:rPr>
              <a:t>mengulang pengujian sebanyak 10 kali</a:t>
            </a:r>
            <a:r>
              <a:rPr lang="id-ID" dirty="0"/>
              <a:t> dan </a:t>
            </a:r>
            <a:r>
              <a:rPr lang="id-ID" dirty="0">
                <a:solidFill>
                  <a:srgbClr val="C00000"/>
                </a:solidFill>
              </a:rPr>
              <a:t>hasil pengukuran adalah nilai rata-rata dari 10 kali pengujian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7827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Joko</a:t>
            </a:r>
            <a:r>
              <a:rPr lang="en-US" dirty="0" smtClean="0"/>
              <a:t> </a:t>
            </a:r>
            <a:r>
              <a:rPr lang="en-US" dirty="0" err="1" smtClean="0"/>
              <a:t>Suntoro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28670"/>
            <a:ext cx="8458200" cy="5148330"/>
          </a:xfrm>
        </p:spPr>
        <p:txBody>
          <a:bodyPr>
            <a:noAutofit/>
          </a:bodyPr>
          <a:lstStyle/>
          <a:p>
            <a:pPr marL="357188" indent="-357188" algn="just">
              <a:lnSpc>
                <a:spcPct val="10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SDN Pandean </a:t>
            </a:r>
            <a:r>
              <a:rPr lang="en-US" sz="2400" dirty="0" err="1" smtClean="0">
                <a:solidFill>
                  <a:srgbClr val="C00000"/>
                </a:solidFill>
              </a:rPr>
              <a:t>Lamper</a:t>
            </a:r>
            <a:r>
              <a:rPr lang="en-US" sz="2400" dirty="0" smtClean="0">
                <a:solidFill>
                  <a:srgbClr val="C00000"/>
                </a:solidFill>
              </a:rPr>
              <a:t> 03</a:t>
            </a:r>
            <a:r>
              <a:rPr lang="en-US" sz="2400" dirty="0" smtClean="0"/>
              <a:t> Semarang (2001)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SMPN 32 </a:t>
            </a:r>
            <a:r>
              <a:rPr lang="en-US" sz="2400" dirty="0" smtClean="0"/>
              <a:t>Semarang (2004)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SMA </a:t>
            </a:r>
            <a:r>
              <a:rPr lang="en-US" sz="2400" dirty="0" err="1" smtClean="0">
                <a:solidFill>
                  <a:srgbClr val="C00000"/>
                </a:solidFill>
              </a:rPr>
              <a:t>Institut</a:t>
            </a:r>
            <a:r>
              <a:rPr lang="en-US" sz="2400" dirty="0" smtClean="0">
                <a:solidFill>
                  <a:srgbClr val="C00000"/>
                </a:solidFill>
              </a:rPr>
              <a:t> Indonesia </a:t>
            </a:r>
            <a:r>
              <a:rPr lang="en-US" sz="2400" dirty="0" smtClean="0"/>
              <a:t>Semarang (2007)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/>
              <a:t>S1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Informatika</a:t>
            </a:r>
            <a:r>
              <a:rPr lang="en-US" sz="2400" dirty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Universitas</a:t>
            </a:r>
            <a:r>
              <a:rPr lang="en-US" sz="2400" dirty="0" smtClean="0">
                <a:solidFill>
                  <a:srgbClr val="C00000"/>
                </a:solidFill>
              </a:rPr>
              <a:t> Semarang </a:t>
            </a:r>
            <a:r>
              <a:rPr lang="en-US" sz="2400" dirty="0" smtClean="0"/>
              <a:t>(2010-2015)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/>
              <a:t>S2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Informatika</a:t>
            </a:r>
            <a:r>
              <a:rPr lang="en-US" sz="2400" dirty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Universitas</a:t>
            </a:r>
            <a:r>
              <a:rPr lang="en-US" sz="2400" dirty="0" smtClean="0">
                <a:solidFill>
                  <a:srgbClr val="C00000"/>
                </a:solidFill>
              </a:rPr>
              <a:t> Dian </a:t>
            </a:r>
            <a:r>
              <a:rPr lang="en-US" sz="2400" dirty="0" err="1" smtClean="0">
                <a:solidFill>
                  <a:srgbClr val="C00000"/>
                </a:solidFill>
              </a:rPr>
              <a:t>Nuswantoro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(2015-2016)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/>
              <a:t>Tim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Teknik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C00000"/>
                </a:solidFill>
              </a:rPr>
              <a:t>Domestic Gas PT </a:t>
            </a:r>
            <a:r>
              <a:rPr lang="en-US" sz="2400" dirty="0" err="1" smtClean="0">
                <a:solidFill>
                  <a:srgbClr val="C00000"/>
                </a:solidFill>
              </a:rPr>
              <a:t>Pertamina</a:t>
            </a:r>
            <a:r>
              <a:rPr lang="en-US" sz="2400" dirty="0" smtClean="0">
                <a:solidFill>
                  <a:srgbClr val="C00000"/>
                </a:solidFill>
              </a:rPr>
              <a:t> (</a:t>
            </a:r>
            <a:r>
              <a:rPr lang="en-US" sz="2400" dirty="0" err="1" smtClean="0">
                <a:solidFill>
                  <a:srgbClr val="C00000"/>
                </a:solidFill>
              </a:rPr>
              <a:t>Persero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  <a:r>
              <a:rPr lang="en-US" sz="2400" dirty="0" smtClean="0"/>
              <a:t> (2008-sekarang)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err="1" smtClean="0"/>
              <a:t>Bidang</a:t>
            </a:r>
            <a:r>
              <a:rPr lang="en-US" sz="2400" dirty="0" smtClean="0"/>
              <a:t> </a:t>
            </a:r>
            <a:r>
              <a:rPr lang="en-US" sz="2400" dirty="0" err="1" smtClean="0"/>
              <a:t>Penelitian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C00000"/>
                </a:solidFill>
              </a:rPr>
              <a:t>Data Mining</a:t>
            </a:r>
            <a:r>
              <a:rPr lang="en-US" sz="2400" dirty="0" smtClean="0"/>
              <a:t>, Intelligent System </a:t>
            </a:r>
            <a:r>
              <a:rPr lang="en-US" sz="2400" dirty="0" err="1" smtClean="0"/>
              <a:t>dan</a:t>
            </a:r>
            <a:r>
              <a:rPr lang="en-US" sz="2400" dirty="0" smtClean="0"/>
              <a:t> Machine Learning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err="1" smtClean="0"/>
              <a:t>Peneliti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Reviewer</a:t>
            </a:r>
            <a:r>
              <a:rPr lang="en-US" sz="2400" dirty="0" smtClean="0"/>
              <a:t> di </a:t>
            </a:r>
            <a:r>
              <a:rPr lang="en-US" sz="2400" dirty="0" err="1" smtClean="0">
                <a:solidFill>
                  <a:srgbClr val="C00000"/>
                </a:solidFill>
              </a:rPr>
              <a:t>Romi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Satria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Wahono</a:t>
            </a:r>
            <a:r>
              <a:rPr lang="en-US" sz="2400" dirty="0" smtClean="0">
                <a:solidFill>
                  <a:srgbClr val="C00000"/>
                </a:solidFill>
              </a:rPr>
              <a:t> (RSW) Intelligent System Research Group</a:t>
            </a:r>
            <a:endParaRPr lang="id-ID" sz="24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74118"/>
            <a:ext cx="2372546" cy="2745282"/>
          </a:xfrm>
          <a:prstGeom prst="rect">
            <a:avLst/>
          </a:prstGeom>
          <a:noFill/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60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019800"/>
            <a:ext cx="6248400" cy="4979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Dark Red</a:t>
            </a:r>
            <a:r>
              <a:rPr lang="id-ID" sz="2400" dirty="0" smtClean="0"/>
              <a:t>: k-subset (data testing)</a:t>
            </a:r>
            <a:endParaRPr lang="en-US" sz="2400" dirty="0" smtClean="0">
              <a:solidFill>
                <a:srgbClr val="C00000"/>
              </a:solidFill>
            </a:endParaRPr>
          </a:p>
          <a:p>
            <a:endParaRPr lang="id-ID" sz="2400" dirty="0"/>
          </a:p>
          <a:p>
            <a:endParaRPr lang="id-ID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10</a:t>
            </a:r>
            <a:r>
              <a:rPr lang="en-US" dirty="0"/>
              <a:t> </a:t>
            </a:r>
            <a:r>
              <a:rPr lang="id-ID" sz="4000" dirty="0" smtClean="0"/>
              <a:t>F</a:t>
            </a:r>
            <a:r>
              <a:rPr lang="en-US" sz="4000" dirty="0" smtClean="0"/>
              <a:t>old </a:t>
            </a:r>
            <a:r>
              <a:rPr lang="id-ID" sz="4000" dirty="0" smtClean="0"/>
              <a:t>C</a:t>
            </a:r>
            <a:r>
              <a:rPr lang="en-US" sz="4000" dirty="0" smtClean="0"/>
              <a:t>ross-</a:t>
            </a:r>
            <a:r>
              <a:rPr lang="id-ID" sz="4000" dirty="0" smtClean="0"/>
              <a:t>V</a:t>
            </a:r>
            <a:r>
              <a:rPr lang="en-US" sz="4000" dirty="0" err="1" smtClean="0"/>
              <a:t>alidation</a:t>
            </a:r>
            <a:endParaRPr lang="id-ID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833009"/>
              </p:ext>
            </p:extLst>
          </p:nvPr>
        </p:nvGraphicFramePr>
        <p:xfrm>
          <a:off x="304803" y="990600"/>
          <a:ext cx="8534397" cy="5090160"/>
        </p:xfrm>
        <a:graphic>
          <a:graphicData uri="http://schemas.openxmlformats.org/drawingml/2006/table">
            <a:tbl>
              <a:tblPr firstRow="1" firstCol="1" bandCol="1">
                <a:tableStyleId>{073A0DAA-6AF3-43AB-8588-CEC1D06C72B9}</a:tableStyleId>
              </a:tblPr>
              <a:tblGrid>
                <a:gridCol w="1696407"/>
                <a:gridCol w="565469"/>
                <a:gridCol w="565469"/>
                <a:gridCol w="565469"/>
                <a:gridCol w="572811"/>
                <a:gridCol w="558126"/>
                <a:gridCol w="484687"/>
                <a:gridCol w="565469"/>
                <a:gridCol w="484687"/>
                <a:gridCol w="565469"/>
                <a:gridCol w="565469"/>
                <a:gridCol w="1344865"/>
              </a:tblGrid>
              <a:tr h="42672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Eksperimen</a:t>
                      </a:r>
                      <a:endParaRPr lang="id-ID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 gridSpan="10">
                  <a:txBody>
                    <a:bodyPr/>
                    <a:lstStyle/>
                    <a:p>
                      <a:r>
                        <a:rPr lang="id-ID" sz="2400" dirty="0" smtClean="0">
                          <a:solidFill>
                            <a:schemeClr val="bg1"/>
                          </a:solidFill>
                        </a:rPr>
                        <a:t>Dataset</a:t>
                      </a:r>
                      <a:endParaRPr lang="id-ID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Akurasi</a:t>
                      </a:r>
                      <a:endParaRPr lang="id-ID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93%</a:t>
                      </a:r>
                      <a:endParaRPr lang="id-ID" dirty="0"/>
                    </a:p>
                  </a:txBody>
                  <a:tcPr anchor="ctr" anchorCtr="1"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91%</a:t>
                      </a:r>
                      <a:endParaRPr lang="id-ID" dirty="0"/>
                    </a:p>
                  </a:txBody>
                  <a:tcPr anchor="ctr" anchorCtr="1"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id-ID" dirty="0"/>
                    </a:p>
                  </a:txBody>
                  <a:tcPr anchor="ctr" anchorCtr="1"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93%</a:t>
                      </a:r>
                      <a:endParaRPr lang="id-ID" dirty="0"/>
                    </a:p>
                  </a:txBody>
                  <a:tcPr anchor="ctr" anchorCtr="1"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>
                        <a:solidFill>
                          <a:srgbClr val="FF0000"/>
                        </a:solidFill>
                      </a:endParaRPr>
                    </a:p>
                  </a:txBody>
                  <a:tcPr anchor="ctr" anchorCtr="1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93%</a:t>
                      </a:r>
                      <a:endParaRPr lang="id-ID" dirty="0"/>
                    </a:p>
                  </a:txBody>
                  <a:tcPr anchor="ctr" anchorCtr="1"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91%</a:t>
                      </a:r>
                      <a:endParaRPr lang="id-ID" dirty="0"/>
                    </a:p>
                  </a:txBody>
                  <a:tcPr anchor="ctr" anchorCtr="1"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94%</a:t>
                      </a:r>
                      <a:endParaRPr lang="id-ID" dirty="0"/>
                    </a:p>
                  </a:txBody>
                  <a:tcPr anchor="ctr" anchorCtr="1"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93%</a:t>
                      </a:r>
                      <a:endParaRPr lang="id-ID" dirty="0"/>
                    </a:p>
                  </a:txBody>
                  <a:tcPr anchor="ctr" anchorCtr="1"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91%</a:t>
                      </a:r>
                      <a:endParaRPr lang="id-ID" dirty="0"/>
                    </a:p>
                  </a:txBody>
                  <a:tcPr anchor="ctr" anchorCtr="1"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id-ID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52400">
                <a:tc gridSpan="11"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                                                                                  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Akurasi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Rata-Rata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92%</a:t>
                      </a:r>
                      <a:endParaRPr lang="id-ID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96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/>
              <a:t>Tampilan</a:t>
            </a:r>
            <a:r>
              <a:rPr lang="en-US" sz="4000" dirty="0" smtClean="0"/>
              <a:t> Proses X-Validation</a:t>
            </a:r>
            <a:endParaRPr lang="en-US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46124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67200"/>
            <a:ext cx="80391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570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Akurasi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95" y="990600"/>
            <a:ext cx="7565505" cy="159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794" y="2889258"/>
            <a:ext cx="5495806" cy="3816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79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3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000" dirty="0"/>
              <a:t>Bache, K., &amp; Lichman, M. (2013). </a:t>
            </a:r>
            <a:r>
              <a:rPr lang="id-ID" sz="2000" dirty="0">
                <a:solidFill>
                  <a:srgbClr val="C00000"/>
                </a:solidFill>
              </a:rPr>
              <a:t>UCI Machine Learning Repository</a:t>
            </a:r>
            <a:r>
              <a:rPr lang="id-ID" sz="2000" dirty="0"/>
              <a:t>. Retrieved from http://www.ics.uci.edu/~mlearn/MLRepository.html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Ethem</a:t>
            </a:r>
            <a:r>
              <a:rPr lang="en-US" sz="2000" dirty="0"/>
              <a:t> </a:t>
            </a:r>
            <a:r>
              <a:rPr lang="en-US" sz="2000" dirty="0" err="1"/>
              <a:t>Alpaydin</a:t>
            </a:r>
            <a:r>
              <a:rPr lang="en-US" sz="2000" dirty="0"/>
              <a:t>. </a:t>
            </a:r>
            <a:r>
              <a:rPr lang="en-US" sz="2000" dirty="0">
                <a:solidFill>
                  <a:srgbClr val="C00000"/>
                </a:solidFill>
              </a:rPr>
              <a:t>Introduction to Machine Learning.</a:t>
            </a:r>
            <a:r>
              <a:rPr lang="en-US" sz="2000" dirty="0"/>
              <a:t> 3rd ed. </a:t>
            </a:r>
            <a:r>
              <a:rPr lang="en-US" sz="2000" i="1" dirty="0"/>
              <a:t>MIT Press.</a:t>
            </a:r>
            <a:r>
              <a:rPr lang="en-US" sz="2000" dirty="0"/>
              <a:t> 2014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Harrington, P. (2012).</a:t>
            </a:r>
            <a:r>
              <a:rPr lang="id-ID" sz="2000" dirty="0">
                <a:solidFill>
                  <a:srgbClr val="C00000"/>
                </a:solidFill>
              </a:rPr>
              <a:t> Machine Learning in Action</a:t>
            </a:r>
            <a:r>
              <a:rPr lang="id-ID" sz="2000" dirty="0"/>
              <a:t>. United States of America: Manning Publications Co.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Hofmann, M., &amp; Klinkenberg, R. (2013). </a:t>
            </a:r>
            <a:r>
              <a:rPr lang="id-ID" sz="2000" dirty="0">
                <a:solidFill>
                  <a:srgbClr val="C00000"/>
                </a:solidFill>
              </a:rPr>
              <a:t>Rapid Miner Data Mining Use Cases and Business Analytics Applications</a:t>
            </a:r>
            <a:r>
              <a:rPr lang="id-ID" sz="2000" dirty="0"/>
              <a:t>. CRC Press Taylor &amp; Francis Group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Ian H. Witten, Frank Eibe, Mark A. Hall</a:t>
            </a:r>
            <a:r>
              <a:rPr lang="en-US" sz="2000" dirty="0"/>
              <a:t>.</a:t>
            </a:r>
            <a:r>
              <a:rPr lang="id-ID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Data mining: </a:t>
            </a:r>
            <a:r>
              <a:rPr lang="id-ID" sz="2000" dirty="0">
                <a:solidFill>
                  <a:srgbClr val="C00000"/>
                </a:solidFill>
              </a:rPr>
              <a:t>P</a:t>
            </a:r>
            <a:r>
              <a:rPr lang="en-US" sz="2000" dirty="0" err="1">
                <a:solidFill>
                  <a:srgbClr val="C00000"/>
                </a:solidFill>
              </a:rPr>
              <a:t>ractical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id-ID" sz="2000" dirty="0">
                <a:solidFill>
                  <a:srgbClr val="C00000"/>
                </a:solidFill>
              </a:rPr>
              <a:t>M</a:t>
            </a:r>
            <a:r>
              <a:rPr lang="en-US" sz="2000" dirty="0" err="1">
                <a:solidFill>
                  <a:srgbClr val="C00000"/>
                </a:solidFill>
              </a:rPr>
              <a:t>achine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id-ID" sz="2000" dirty="0">
                <a:solidFill>
                  <a:srgbClr val="C00000"/>
                </a:solidFill>
              </a:rPr>
              <a:t>L</a:t>
            </a:r>
            <a:r>
              <a:rPr lang="en-US" sz="2000" dirty="0">
                <a:solidFill>
                  <a:srgbClr val="C00000"/>
                </a:solidFill>
              </a:rPr>
              <a:t>earning </a:t>
            </a:r>
            <a:r>
              <a:rPr lang="id-ID" sz="2000" dirty="0">
                <a:solidFill>
                  <a:srgbClr val="C00000"/>
                </a:solidFill>
              </a:rPr>
              <a:t>T</a:t>
            </a:r>
            <a:r>
              <a:rPr lang="en-US" sz="2000" dirty="0" err="1">
                <a:solidFill>
                  <a:srgbClr val="C00000"/>
                </a:solidFill>
              </a:rPr>
              <a:t>ools</a:t>
            </a:r>
            <a:r>
              <a:rPr lang="en-US" sz="2000" dirty="0">
                <a:solidFill>
                  <a:srgbClr val="C00000"/>
                </a:solidFill>
              </a:rPr>
              <a:t> and </a:t>
            </a:r>
            <a:r>
              <a:rPr lang="id-ID" sz="2000" dirty="0">
                <a:solidFill>
                  <a:srgbClr val="C00000"/>
                </a:solidFill>
              </a:rPr>
              <a:t>T</a:t>
            </a:r>
            <a:r>
              <a:rPr lang="en-US" sz="2000" dirty="0" err="1">
                <a:solidFill>
                  <a:srgbClr val="C00000"/>
                </a:solidFill>
              </a:rPr>
              <a:t>echniques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3rd </a:t>
            </a:r>
            <a:r>
              <a:rPr lang="id-ID" sz="2000" dirty="0">
                <a:solidFill>
                  <a:srgbClr val="C00000"/>
                </a:solidFill>
              </a:rPr>
              <a:t>E</a:t>
            </a:r>
            <a:r>
              <a:rPr lang="en-US" sz="2000" dirty="0">
                <a:solidFill>
                  <a:srgbClr val="C00000"/>
                </a:solidFill>
              </a:rPr>
              <a:t>d</a:t>
            </a:r>
            <a:r>
              <a:rPr lang="id-ID" sz="2000" dirty="0">
                <a:solidFill>
                  <a:srgbClr val="C00000"/>
                </a:solidFill>
              </a:rPr>
              <a:t>ition</a:t>
            </a:r>
            <a:r>
              <a:rPr lang="en-US" sz="2000" dirty="0">
                <a:solidFill>
                  <a:srgbClr val="C00000"/>
                </a:solidFill>
              </a:rPr>
              <a:t>.</a:t>
            </a:r>
            <a:r>
              <a:rPr lang="id-ID" sz="2000" dirty="0"/>
              <a:t> </a:t>
            </a:r>
            <a:r>
              <a:rPr lang="id-ID" sz="2000" i="1" dirty="0"/>
              <a:t>Elsevier</a:t>
            </a:r>
            <a:r>
              <a:rPr lang="en-US" sz="2000" i="1" dirty="0"/>
              <a:t>.</a:t>
            </a:r>
            <a:r>
              <a:rPr lang="id-ID" sz="2000" dirty="0"/>
              <a:t> 2011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Jiawei</a:t>
            </a:r>
            <a:r>
              <a:rPr lang="en-US" sz="2000" dirty="0"/>
              <a:t> Han</a:t>
            </a:r>
            <a:r>
              <a:rPr lang="id-ID" sz="2000" dirty="0"/>
              <a:t> and Micheline Kamber</a:t>
            </a:r>
            <a:r>
              <a:rPr lang="en-US" sz="2000" dirty="0"/>
              <a:t>.</a:t>
            </a:r>
            <a:r>
              <a:rPr lang="id-ID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Data Mining: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Concepts and Techniques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Third Edition.</a:t>
            </a:r>
            <a:r>
              <a:rPr lang="id-ID" sz="2000" dirty="0"/>
              <a:t> </a:t>
            </a:r>
            <a:r>
              <a:rPr lang="id-ID" sz="2000" i="1" dirty="0"/>
              <a:t>Elsevier</a:t>
            </a:r>
            <a:r>
              <a:rPr lang="en-US" sz="2000" i="1" dirty="0"/>
              <a:t>.</a:t>
            </a:r>
            <a:r>
              <a:rPr lang="id-ID" sz="2000" dirty="0"/>
              <a:t> 20</a:t>
            </a:r>
            <a:r>
              <a:rPr lang="en-US" sz="2000" dirty="0"/>
              <a:t>12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Lantz, Brett. </a:t>
            </a:r>
            <a:r>
              <a:rPr lang="en-US" sz="2000" dirty="0">
                <a:solidFill>
                  <a:srgbClr val="C00000"/>
                </a:solidFill>
              </a:rPr>
              <a:t>Machine Learning with R</a:t>
            </a:r>
            <a:r>
              <a:rPr lang="en-US" sz="2000" dirty="0"/>
              <a:t>.  </a:t>
            </a:r>
            <a:r>
              <a:rPr lang="en-US" sz="2000" i="1" dirty="0" err="1"/>
              <a:t>Packt</a:t>
            </a:r>
            <a:r>
              <a:rPr lang="en-US" sz="2000" i="1" dirty="0"/>
              <a:t> Publishing</a:t>
            </a:r>
            <a:r>
              <a:rPr lang="en-US" sz="2000" dirty="0"/>
              <a:t>. 2013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Larose, D. T. (2006). </a:t>
            </a:r>
            <a:r>
              <a:rPr lang="id-ID" sz="2000" dirty="0">
                <a:solidFill>
                  <a:srgbClr val="C00000"/>
                </a:solidFill>
              </a:rPr>
              <a:t>Data Mining Methods and Models. Data Mining Methods and Models</a:t>
            </a:r>
            <a:r>
              <a:rPr lang="id-ID" sz="2000" dirty="0"/>
              <a:t>. Canada: Willey Publishing, Inc. 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Noth</a:t>
            </a:r>
            <a:r>
              <a:rPr lang="en-US" sz="2000" dirty="0"/>
              <a:t>, Matthew. </a:t>
            </a:r>
            <a:r>
              <a:rPr lang="en-US" sz="2000" dirty="0">
                <a:solidFill>
                  <a:srgbClr val="C00000"/>
                </a:solidFill>
              </a:rPr>
              <a:t>Data Mining for The Masses</a:t>
            </a:r>
            <a:r>
              <a:rPr lang="en-US" sz="2000" dirty="0"/>
              <a:t>. </a:t>
            </a:r>
            <a:r>
              <a:rPr lang="en-US" sz="2000" i="1" dirty="0"/>
              <a:t>Creative Commons Attribution</a:t>
            </a:r>
            <a:r>
              <a:rPr lang="en-US" sz="2000" dirty="0"/>
              <a:t>. 2012</a:t>
            </a:r>
            <a:endParaRPr lang="id-ID" sz="2000" dirty="0"/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V. Kotu, </a:t>
            </a:r>
            <a:r>
              <a:rPr lang="id-ID" sz="2000" dirty="0">
                <a:solidFill>
                  <a:srgbClr val="C00000"/>
                </a:solidFill>
              </a:rPr>
              <a:t>Predictive analytics and data mining</a:t>
            </a:r>
            <a:r>
              <a:rPr lang="id-ID" sz="2000" dirty="0"/>
              <a:t>. USA: Elsevier Inc., 2015.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Wahono, R. S. (2016). </a:t>
            </a:r>
            <a:r>
              <a:rPr lang="id-ID" sz="2000" dirty="0">
                <a:solidFill>
                  <a:srgbClr val="C00000"/>
                </a:solidFill>
              </a:rPr>
              <a:t>Computing Courses Data Mining</a:t>
            </a:r>
            <a:r>
              <a:rPr lang="id-ID" sz="2000" dirty="0"/>
              <a:t>. Retrieved from http://romisatriawahono.net/dm/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Textbooks</a:t>
            </a:r>
            <a:endParaRPr lang="id-ID" dirty="0"/>
          </a:p>
        </p:txBody>
      </p:sp>
      <p:pic>
        <p:nvPicPr>
          <p:cNvPr id="7" name="Picture 2" descr="C:\Users\joko\Pictures\RUMPI DOSA\DM-H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4466" y="3607183"/>
            <a:ext cx="2532235" cy="3129783"/>
          </a:xfrm>
          <a:prstGeom prst="rect">
            <a:avLst/>
          </a:prstGeom>
          <a:noFill/>
        </p:spPr>
      </p:pic>
      <p:pic>
        <p:nvPicPr>
          <p:cNvPr id="8" name="Picture 4" descr="C:\Users\joko\Pictures\RUMPI DOSA\DM-Witte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3211" y="2971800"/>
            <a:ext cx="2133600" cy="2663893"/>
          </a:xfrm>
          <a:prstGeom prst="rect">
            <a:avLst/>
          </a:prstGeom>
          <a:noFill/>
        </p:spPr>
      </p:pic>
      <p:pic>
        <p:nvPicPr>
          <p:cNvPr id="9" name="Picture 5" descr="C:\Users\joko\Pictures\RUMPI DOSA\index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6962" y="2743200"/>
            <a:ext cx="2346139" cy="2657475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05269" y="968759"/>
            <a:ext cx="2133600" cy="2769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47172" y="999936"/>
            <a:ext cx="1981200" cy="25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4" t="1974" r="8267"/>
          <a:stretch/>
        </p:blipFill>
        <p:spPr>
          <a:xfrm>
            <a:off x="196852" y="1012832"/>
            <a:ext cx="2152798" cy="2673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87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 Data Mining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391444"/>
              </p:ext>
            </p:extLst>
          </p:nvPr>
        </p:nvGraphicFramePr>
        <p:xfrm>
          <a:off x="152400" y="990600"/>
          <a:ext cx="89154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04800" y="5029200"/>
            <a:ext cx="1676400" cy="1071904"/>
            <a:chOff x="533400" y="5100296"/>
            <a:chExt cx="1676400" cy="1071904"/>
          </a:xfrm>
        </p:grpSpPr>
        <p:sp>
          <p:nvSpPr>
            <p:cNvPr id="6" name="Rectangle 50"/>
            <p:cNvSpPr>
              <a:spLocks noChangeArrowheads="1"/>
            </p:cNvSpPr>
            <p:nvPr/>
          </p:nvSpPr>
          <p:spPr bwMode="auto">
            <a:xfrm>
              <a:off x="533400" y="5100296"/>
              <a:ext cx="1676400" cy="10719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7" name="Text Box 51"/>
            <p:cNvSpPr txBox="1">
              <a:spLocks noChangeArrowheads="1"/>
            </p:cNvSpPr>
            <p:nvPr/>
          </p:nvSpPr>
          <p:spPr bwMode="auto">
            <a:xfrm>
              <a:off x="533400" y="5155689"/>
              <a:ext cx="1676400" cy="1016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DATA PRE-PROCESSING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Data Cleaning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Data Integration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Data Reduction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Data Transformation</a:t>
              </a:r>
              <a:endPara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cxnSp>
        <p:nvCxnSpPr>
          <p:cNvPr id="8" name="Straight Arrow Connector 7"/>
          <p:cNvCxnSpPr/>
          <p:nvPr/>
        </p:nvCxnSpPr>
        <p:spPr bwMode="auto">
          <a:xfrm>
            <a:off x="1066800" y="4348504"/>
            <a:ext cx="0" cy="65988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743200" y="5008393"/>
            <a:ext cx="1143000" cy="1001611"/>
            <a:chOff x="3276600" y="5170589"/>
            <a:chExt cx="1143000" cy="1001611"/>
          </a:xfrm>
        </p:grpSpPr>
        <p:sp>
          <p:nvSpPr>
            <p:cNvPr id="10" name="Rectangle 54"/>
            <p:cNvSpPr>
              <a:spLocks noChangeArrowheads="1"/>
            </p:cNvSpPr>
            <p:nvPr/>
          </p:nvSpPr>
          <p:spPr bwMode="auto">
            <a:xfrm>
              <a:off x="3276600" y="5170589"/>
              <a:ext cx="1104901" cy="1001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1" name="Text Box 55"/>
            <p:cNvSpPr txBox="1">
              <a:spLocks noChangeArrowheads="1"/>
            </p:cNvSpPr>
            <p:nvPr/>
          </p:nvSpPr>
          <p:spPr bwMode="auto">
            <a:xfrm>
              <a:off x="3276600" y="5231301"/>
              <a:ext cx="1143000" cy="940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Estimation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Prediction</a:t>
              </a:r>
              <a:endPara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Classification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Clustering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Association</a:t>
              </a:r>
              <a:endPara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 bwMode="auto">
          <a:xfrm>
            <a:off x="3276600" y="4333604"/>
            <a:ext cx="0" cy="67478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76200" y="1447800"/>
            <a:ext cx="9067800" cy="335280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3" name="Group 12"/>
          <p:cNvGrpSpPr/>
          <p:nvPr/>
        </p:nvGrpSpPr>
        <p:grpSpPr>
          <a:xfrm>
            <a:off x="7620000" y="5028055"/>
            <a:ext cx="1143000" cy="1001611"/>
            <a:chOff x="3276600" y="5170589"/>
            <a:chExt cx="1143000" cy="1001611"/>
          </a:xfrm>
        </p:grpSpPr>
        <p:sp>
          <p:nvSpPr>
            <p:cNvPr id="14" name="Rectangle 54"/>
            <p:cNvSpPr>
              <a:spLocks noChangeArrowheads="1"/>
            </p:cNvSpPr>
            <p:nvPr/>
          </p:nvSpPr>
          <p:spPr bwMode="auto">
            <a:xfrm>
              <a:off x="3276600" y="5170589"/>
              <a:ext cx="1104901" cy="1001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5" name="Text Box 55"/>
            <p:cNvSpPr txBox="1">
              <a:spLocks noChangeArrowheads="1"/>
            </p:cNvSpPr>
            <p:nvPr/>
          </p:nvSpPr>
          <p:spPr bwMode="auto">
            <a:xfrm>
              <a:off x="3276600" y="5231301"/>
              <a:ext cx="11430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rPr>
                <a:t>Akurasi</a:t>
              </a:r>
              <a:endPara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endParaRP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AUC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rPr>
                <a:t>RMSE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</a:rPr>
                <a:t>DBI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rPr>
                <a:t>….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 bwMode="auto">
          <a:xfrm>
            <a:off x="8153400" y="4353266"/>
            <a:ext cx="0" cy="67478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11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Evaluasi</a:t>
            </a:r>
            <a:r>
              <a:rPr lang="en-US" dirty="0" smtClean="0"/>
              <a:t>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90600"/>
            <a:ext cx="7886700" cy="530073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600" dirty="0"/>
              <a:t>Estimation:</a:t>
            </a:r>
          </a:p>
          <a:p>
            <a:pPr lvl="1"/>
            <a:r>
              <a:rPr lang="id-ID" sz="2000" dirty="0">
                <a:solidFill>
                  <a:srgbClr val="C00000"/>
                </a:solidFill>
              </a:rPr>
              <a:t>Error</a:t>
            </a:r>
            <a:r>
              <a:rPr lang="id-ID" sz="2000" dirty="0"/>
              <a:t>: Root Mean Square Error (RMSE), MSE, MAPE, etc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600" dirty="0"/>
              <a:t>Prediction/Forecasting (Prediksi/Peramalan):</a:t>
            </a:r>
          </a:p>
          <a:p>
            <a:pPr lvl="1"/>
            <a:r>
              <a:rPr lang="id-ID" sz="2000" dirty="0">
                <a:solidFill>
                  <a:srgbClr val="C00000"/>
                </a:solidFill>
              </a:rPr>
              <a:t>Error</a:t>
            </a:r>
            <a:r>
              <a:rPr lang="id-ID" sz="2000" dirty="0"/>
              <a:t>: Root Mean Square Error (RMSE) , MSE, MAPE, etc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600" dirty="0"/>
              <a:t>Classification:</a:t>
            </a:r>
          </a:p>
          <a:p>
            <a:pPr lvl="1"/>
            <a:r>
              <a:rPr lang="id-ID" sz="2000" dirty="0">
                <a:solidFill>
                  <a:srgbClr val="C00000"/>
                </a:solidFill>
              </a:rPr>
              <a:t>Confusion Matrix</a:t>
            </a:r>
            <a:r>
              <a:rPr lang="id-ID" sz="2000" dirty="0">
                <a:sym typeface="Wingdings" pitchFamily="2" charset="2"/>
              </a:rPr>
              <a:t>: </a:t>
            </a:r>
            <a:r>
              <a:rPr lang="id-ID" sz="2000" dirty="0"/>
              <a:t>Accuracy</a:t>
            </a:r>
          </a:p>
          <a:p>
            <a:pPr lvl="1"/>
            <a:r>
              <a:rPr lang="id-ID" sz="2000" dirty="0">
                <a:solidFill>
                  <a:srgbClr val="C00000"/>
                </a:solidFill>
              </a:rPr>
              <a:t>ROC Curve</a:t>
            </a:r>
            <a:r>
              <a:rPr lang="id-ID" sz="2000" dirty="0">
                <a:sym typeface="Wingdings" pitchFamily="2" charset="2"/>
              </a:rPr>
              <a:t>: </a:t>
            </a:r>
            <a:r>
              <a:rPr lang="id-ID" sz="2000" dirty="0"/>
              <a:t>Area Under Curve (AUC) 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600" dirty="0"/>
              <a:t>Clustering:</a:t>
            </a:r>
          </a:p>
          <a:p>
            <a:pPr lvl="1"/>
            <a:r>
              <a:rPr lang="id-ID" sz="2000" dirty="0">
                <a:solidFill>
                  <a:srgbClr val="C00000"/>
                </a:solidFill>
              </a:rPr>
              <a:t>Internal Evaluation</a:t>
            </a:r>
            <a:r>
              <a:rPr lang="id-ID" sz="2000" dirty="0"/>
              <a:t>: Davies–Bouldin index, Dunn index, </a:t>
            </a:r>
          </a:p>
          <a:p>
            <a:pPr lvl="1"/>
            <a:r>
              <a:rPr lang="id-ID" sz="2000" dirty="0">
                <a:solidFill>
                  <a:srgbClr val="C00000"/>
                </a:solidFill>
              </a:rPr>
              <a:t>External Evaluation</a:t>
            </a:r>
            <a:r>
              <a:rPr lang="id-ID" sz="2000" dirty="0"/>
              <a:t>: </a:t>
            </a:r>
            <a:r>
              <a:rPr lang="en-US" sz="2000" dirty="0"/>
              <a:t> Rand measure</a:t>
            </a:r>
            <a:r>
              <a:rPr lang="id-ID" sz="2000" dirty="0"/>
              <a:t>, F-measure, Jaccard index, Fowlkes–Mallows index, Confusion matrix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600" dirty="0"/>
              <a:t>Association:</a:t>
            </a:r>
          </a:p>
          <a:p>
            <a:pPr lvl="1"/>
            <a:r>
              <a:rPr lang="id-ID" sz="2000" dirty="0">
                <a:solidFill>
                  <a:srgbClr val="C00000"/>
                </a:solidFill>
              </a:rPr>
              <a:t>Lift Charts</a:t>
            </a:r>
            <a:r>
              <a:rPr lang="id-ID" sz="2000" dirty="0"/>
              <a:t>: Lift Ratio</a:t>
            </a:r>
          </a:p>
          <a:p>
            <a:pPr lvl="1"/>
            <a:r>
              <a:rPr lang="id-ID" sz="2000" dirty="0">
                <a:solidFill>
                  <a:srgbClr val="C00000"/>
                </a:solidFill>
              </a:rPr>
              <a:t>Precision and Recall </a:t>
            </a:r>
            <a:r>
              <a:rPr lang="id-ID" sz="2000" dirty="0"/>
              <a:t>(F-measure)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0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Pembagian</a:t>
            </a:r>
            <a:r>
              <a:rPr lang="en-US" dirty="0" smtClean="0"/>
              <a:t> Dataset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774142"/>
              </p:ext>
            </p:extLst>
          </p:nvPr>
        </p:nvGraphicFramePr>
        <p:xfrm>
          <a:off x="628650" y="1363663"/>
          <a:ext cx="78867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450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Pemisahan</a:t>
            </a:r>
            <a:r>
              <a:rPr lang="en-US" dirty="0" smtClean="0"/>
              <a:t> Data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559306"/>
              </p:ext>
            </p:extLst>
          </p:nvPr>
        </p:nvGraphicFramePr>
        <p:xfrm>
          <a:off x="152400" y="1176338"/>
          <a:ext cx="8839200" cy="4843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828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Pemisahan</a:t>
            </a:r>
            <a:r>
              <a:rPr lang="en-US" dirty="0" smtClean="0"/>
              <a:t> Data Manual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0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22" y="1219200"/>
            <a:ext cx="729514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81400"/>
            <a:ext cx="595503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97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teligent System Research N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teligent System Research New" id="{79A36297-95C1-4590-99CE-2014C0F8B6F8}" vid="{8354F885-03DE-487F-AA50-08DF567091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ISResearch-New</Template>
  <TotalTime>4381</TotalTime>
  <Words>906</Words>
  <Application>Microsoft Office PowerPoint</Application>
  <PresentationFormat>On-screen Show (4:3)</PresentationFormat>
  <Paragraphs>143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Intteligent System Research New</vt:lpstr>
      <vt:lpstr>DATA MINING 3. Evaluasi Data Mining</vt:lpstr>
      <vt:lpstr>Joko Suntoro</vt:lpstr>
      <vt:lpstr>Textbooks</vt:lpstr>
      <vt:lpstr>Proses Data Mining</vt:lpstr>
      <vt:lpstr>Evaluasi Data Mining</vt:lpstr>
      <vt:lpstr>Pembagian Dataset</vt:lpstr>
      <vt:lpstr>Metode Pemisahan Data</vt:lpstr>
      <vt:lpstr>Pemisahan Data Manual</vt:lpstr>
      <vt:lpstr>Dataset yang Digunakan</vt:lpstr>
      <vt:lpstr>Pemisahan Manual: Deteksi Penyakit Liver</vt:lpstr>
      <vt:lpstr>Confusion Matrix  Akurasi</vt:lpstr>
      <vt:lpstr>Pemisahan Data Otomatis dengan Split Data</vt:lpstr>
      <vt:lpstr>Dataset yang Digunakan</vt:lpstr>
      <vt:lpstr>Pemisahan Split Data: Deteksi Penyakit Liver</vt:lpstr>
      <vt:lpstr>Tampilan Proses Split Data</vt:lpstr>
      <vt:lpstr>Confusion Matrix  Akurasi &amp; AUC</vt:lpstr>
      <vt:lpstr>Pemisahan Data Otomatis dengan X-Validation</vt:lpstr>
      <vt:lpstr>Metode Cross-Validation</vt:lpstr>
      <vt:lpstr>10-Fold Cross Validation</vt:lpstr>
      <vt:lpstr>10 Fold Cross-Validation</vt:lpstr>
      <vt:lpstr>Tampilan Proses X-Validation</vt:lpstr>
      <vt:lpstr>Confusion Matrix   Akurasi</vt:lpstr>
      <vt:lpstr>Referensi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Data Mining</dc:title>
  <dc:subject>Pengantar Data Mining</dc:subject>
  <dc:creator>Joko Suntoro</dc:creator>
  <cp:keywords>data; data mining</cp:keywords>
  <cp:lastModifiedBy>Joko Suntoro</cp:lastModifiedBy>
  <cp:revision>295</cp:revision>
  <dcterms:created xsi:type="dcterms:W3CDTF">2015-09-13T05:01:52Z</dcterms:created>
  <dcterms:modified xsi:type="dcterms:W3CDTF">2017-08-02T12:57:19Z</dcterms:modified>
</cp:coreProperties>
</file>