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sldIdLst>
    <p:sldId id="256" r:id="rId2"/>
    <p:sldId id="272" r:id="rId3"/>
    <p:sldId id="273" r:id="rId4"/>
    <p:sldId id="257" r:id="rId5"/>
    <p:sldId id="269" r:id="rId6"/>
    <p:sldId id="267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F8ArczWa2QqeX4pX4tzGw==" hashData="eWOP/p4yoXgAbniS3reD2aU2k9c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668A6-EDC1-4D38-8966-9E76863C300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A4DC13-5104-4224-8B44-711A2F8C5912}">
      <dgm:prSet phldrT="[Text]"/>
      <dgm:spPr/>
      <dgm:t>
        <a:bodyPr/>
        <a:lstStyle/>
        <a:p>
          <a:r>
            <a:rPr lang="en-US" dirty="0" err="1" smtClean="0"/>
            <a:t>Algoritme</a:t>
          </a:r>
          <a:r>
            <a:rPr lang="en-US" dirty="0" smtClean="0"/>
            <a:t> </a:t>
          </a:r>
          <a:endParaRPr lang="en-US" dirty="0" smtClean="0"/>
        </a:p>
        <a:p>
          <a:r>
            <a:rPr lang="en-US" dirty="0" smtClean="0"/>
            <a:t>Decision </a:t>
          </a:r>
          <a:r>
            <a:rPr lang="en-US" dirty="0" smtClean="0"/>
            <a:t>Tree</a:t>
          </a:r>
          <a:endParaRPr lang="en-US" dirty="0"/>
        </a:p>
      </dgm:t>
    </dgm:pt>
    <dgm:pt modelId="{EAF1B28C-AE26-413A-95C1-B8A16AF6BCEB}" type="parTrans" cxnId="{59756A00-8105-4795-815E-D5A9417A326D}">
      <dgm:prSet/>
      <dgm:spPr/>
      <dgm:t>
        <a:bodyPr/>
        <a:lstStyle/>
        <a:p>
          <a:endParaRPr lang="en-US"/>
        </a:p>
      </dgm:t>
    </dgm:pt>
    <dgm:pt modelId="{627ACBAC-61BD-46D4-B4DF-0011674CD100}" type="sibTrans" cxnId="{59756A00-8105-4795-815E-D5A9417A326D}">
      <dgm:prSet/>
      <dgm:spPr/>
      <dgm:t>
        <a:bodyPr/>
        <a:lstStyle/>
        <a:p>
          <a:endParaRPr lang="en-US"/>
        </a:p>
      </dgm:t>
    </dgm:pt>
    <dgm:pt modelId="{D9915453-A087-47E5-9926-4906314EBAFF}">
      <dgm:prSet phldrT="[Text]"/>
      <dgm:spPr/>
      <dgm:t>
        <a:bodyPr/>
        <a:lstStyle/>
        <a:p>
          <a:r>
            <a:rPr lang="en-US" dirty="0" smtClean="0"/>
            <a:t>ID3 </a:t>
          </a:r>
          <a:endParaRPr lang="en-US" dirty="0" smtClean="0"/>
        </a:p>
        <a:p>
          <a:r>
            <a:rPr lang="en-US" dirty="0" smtClean="0"/>
            <a:t>(</a:t>
          </a:r>
          <a:r>
            <a:rPr lang="en-US" dirty="0" smtClean="0"/>
            <a:t>Iterative </a:t>
          </a:r>
          <a:r>
            <a:rPr lang="en-US" dirty="0" err="1" smtClean="0"/>
            <a:t>Dichotomiser</a:t>
          </a:r>
          <a:r>
            <a:rPr lang="en-US" dirty="0" smtClean="0"/>
            <a:t> 3)</a:t>
          </a:r>
          <a:endParaRPr lang="en-US" dirty="0"/>
        </a:p>
      </dgm:t>
    </dgm:pt>
    <dgm:pt modelId="{25157B33-B6A1-435C-AD19-9B58232E8768}" type="parTrans" cxnId="{E622A42D-D90B-4A2C-9368-F6FF06C934D0}">
      <dgm:prSet/>
      <dgm:spPr/>
      <dgm:t>
        <a:bodyPr/>
        <a:lstStyle/>
        <a:p>
          <a:endParaRPr lang="en-US"/>
        </a:p>
      </dgm:t>
    </dgm:pt>
    <dgm:pt modelId="{21FFE326-F10B-424A-BA9B-A156B4AAB2C5}" type="sibTrans" cxnId="{E622A42D-D90B-4A2C-9368-F6FF06C934D0}">
      <dgm:prSet/>
      <dgm:spPr/>
      <dgm:t>
        <a:bodyPr/>
        <a:lstStyle/>
        <a:p>
          <a:endParaRPr lang="en-US"/>
        </a:p>
      </dgm:t>
    </dgm:pt>
    <dgm:pt modelId="{72E90587-FC3E-4909-86EF-F27E914DFB4A}">
      <dgm:prSet phldrT="[Text]"/>
      <dgm:spPr/>
      <dgm:t>
        <a:bodyPr/>
        <a:lstStyle/>
        <a:p>
          <a:r>
            <a:rPr lang="en-US" dirty="0" smtClean="0"/>
            <a:t>C4.5</a:t>
          </a:r>
          <a:endParaRPr lang="en-US" dirty="0"/>
        </a:p>
      </dgm:t>
    </dgm:pt>
    <dgm:pt modelId="{EDC85CF6-F271-4ECE-B76E-A2F4F7B74665}" type="parTrans" cxnId="{3E5E0B09-60B9-43FC-A143-DAE5D4008AF9}">
      <dgm:prSet/>
      <dgm:spPr/>
      <dgm:t>
        <a:bodyPr/>
        <a:lstStyle/>
        <a:p>
          <a:endParaRPr lang="en-US"/>
        </a:p>
      </dgm:t>
    </dgm:pt>
    <dgm:pt modelId="{99F65ABD-66F1-4E76-9695-D19C9293DD32}" type="sibTrans" cxnId="{3E5E0B09-60B9-43FC-A143-DAE5D4008AF9}">
      <dgm:prSet/>
      <dgm:spPr/>
      <dgm:t>
        <a:bodyPr/>
        <a:lstStyle/>
        <a:p>
          <a:endParaRPr lang="en-US"/>
        </a:p>
      </dgm:t>
    </dgm:pt>
    <dgm:pt modelId="{BF0D245E-5160-458A-8576-7DE6D73898AA}">
      <dgm:prSet phldrT="[Text]"/>
      <dgm:spPr/>
      <dgm:t>
        <a:bodyPr/>
        <a:lstStyle/>
        <a:p>
          <a:r>
            <a:rPr lang="en-US" dirty="0" smtClean="0"/>
            <a:t>CART </a:t>
          </a:r>
          <a:endParaRPr lang="en-US" dirty="0" smtClean="0"/>
        </a:p>
        <a:p>
          <a:r>
            <a:rPr lang="en-US" dirty="0" smtClean="0"/>
            <a:t>(</a:t>
          </a:r>
          <a:r>
            <a:rPr lang="en-US" dirty="0" smtClean="0"/>
            <a:t>Classification and Regression Trees)</a:t>
          </a:r>
          <a:endParaRPr lang="en-US" dirty="0"/>
        </a:p>
      </dgm:t>
    </dgm:pt>
    <dgm:pt modelId="{77FCCDC2-33B2-419E-8F88-CE3B803388B0}" type="parTrans" cxnId="{EA1D08EA-F660-4C47-9E19-8CA02115767D}">
      <dgm:prSet/>
      <dgm:spPr/>
      <dgm:t>
        <a:bodyPr/>
        <a:lstStyle/>
        <a:p>
          <a:endParaRPr lang="en-US"/>
        </a:p>
      </dgm:t>
    </dgm:pt>
    <dgm:pt modelId="{A29D3182-20C6-4E77-8D3E-A491B5163535}" type="sibTrans" cxnId="{EA1D08EA-F660-4C47-9E19-8CA02115767D}">
      <dgm:prSet/>
      <dgm:spPr/>
      <dgm:t>
        <a:bodyPr/>
        <a:lstStyle/>
        <a:p>
          <a:endParaRPr lang="en-US"/>
        </a:p>
      </dgm:t>
    </dgm:pt>
    <dgm:pt modelId="{5241498F-4A4D-4152-B769-B93D2A8D1432}" type="pres">
      <dgm:prSet presAssocID="{777668A6-EDC1-4D38-8966-9E76863C30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0DB290-3ED7-4A9D-889E-6B4FC656CB7D}" type="pres">
      <dgm:prSet presAssocID="{DAA4DC13-5104-4224-8B44-711A2F8C5912}" presName="hierRoot1" presStyleCnt="0">
        <dgm:presLayoutVars>
          <dgm:hierBranch val="init"/>
        </dgm:presLayoutVars>
      </dgm:prSet>
      <dgm:spPr/>
    </dgm:pt>
    <dgm:pt modelId="{5D75D454-72DA-42FA-92B8-7C21277A3437}" type="pres">
      <dgm:prSet presAssocID="{DAA4DC13-5104-4224-8B44-711A2F8C5912}" presName="rootComposite1" presStyleCnt="0"/>
      <dgm:spPr/>
    </dgm:pt>
    <dgm:pt modelId="{2E365A38-1717-4424-87A8-B24394ED2434}" type="pres">
      <dgm:prSet presAssocID="{DAA4DC13-5104-4224-8B44-711A2F8C5912}" presName="rootText1" presStyleLbl="node0" presStyleIdx="0" presStyleCnt="1" custScaleX="588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E43876-297A-4EEC-A0E2-1E64472D55C0}" type="pres">
      <dgm:prSet presAssocID="{DAA4DC13-5104-4224-8B44-711A2F8C591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C0BDA73-DAD7-4AD0-B011-9E8242C9D663}" type="pres">
      <dgm:prSet presAssocID="{DAA4DC13-5104-4224-8B44-711A2F8C5912}" presName="hierChild2" presStyleCnt="0"/>
      <dgm:spPr/>
    </dgm:pt>
    <dgm:pt modelId="{F7DD31EF-84AB-4F9C-AB22-3DFA9F0B4FDC}" type="pres">
      <dgm:prSet presAssocID="{25157B33-B6A1-435C-AD19-9B58232E8768}" presName="Name64" presStyleLbl="parChTrans1D2" presStyleIdx="0" presStyleCnt="3"/>
      <dgm:spPr/>
      <dgm:t>
        <a:bodyPr/>
        <a:lstStyle/>
        <a:p>
          <a:endParaRPr lang="en-US"/>
        </a:p>
      </dgm:t>
    </dgm:pt>
    <dgm:pt modelId="{AF487EA1-7458-44F7-A778-9F69113C0098}" type="pres">
      <dgm:prSet presAssocID="{D9915453-A087-47E5-9926-4906314EBAFF}" presName="hierRoot2" presStyleCnt="0">
        <dgm:presLayoutVars>
          <dgm:hierBranch val="init"/>
        </dgm:presLayoutVars>
      </dgm:prSet>
      <dgm:spPr/>
    </dgm:pt>
    <dgm:pt modelId="{68E59820-2222-4EBE-B4F9-AA08C70A2C47}" type="pres">
      <dgm:prSet presAssocID="{D9915453-A087-47E5-9926-4906314EBAFF}" presName="rootComposite" presStyleCnt="0"/>
      <dgm:spPr/>
    </dgm:pt>
    <dgm:pt modelId="{2ED6D84F-C10C-4047-B419-E45FB70C192B}" type="pres">
      <dgm:prSet presAssocID="{D9915453-A087-47E5-9926-4906314EBAFF}" presName="rootText" presStyleLbl="node2" presStyleIdx="0" presStyleCnt="3" custScaleX="126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25BD5-6C3C-43F7-8F30-5B0DED4E41F8}" type="pres">
      <dgm:prSet presAssocID="{D9915453-A087-47E5-9926-4906314EBAFF}" presName="rootConnector" presStyleLbl="node2" presStyleIdx="0" presStyleCnt="3"/>
      <dgm:spPr/>
      <dgm:t>
        <a:bodyPr/>
        <a:lstStyle/>
        <a:p>
          <a:endParaRPr lang="en-US"/>
        </a:p>
      </dgm:t>
    </dgm:pt>
    <dgm:pt modelId="{AD01A8F8-92EF-48E5-A9DD-A9802B57FFE6}" type="pres">
      <dgm:prSet presAssocID="{D9915453-A087-47E5-9926-4906314EBAFF}" presName="hierChild4" presStyleCnt="0"/>
      <dgm:spPr/>
    </dgm:pt>
    <dgm:pt modelId="{1E7153A8-3531-40B5-9D66-0C7466008A45}" type="pres">
      <dgm:prSet presAssocID="{D9915453-A087-47E5-9926-4906314EBAFF}" presName="hierChild5" presStyleCnt="0"/>
      <dgm:spPr/>
    </dgm:pt>
    <dgm:pt modelId="{DBB97666-1FF1-4C76-8A85-51A9D8D6CC24}" type="pres">
      <dgm:prSet presAssocID="{EDC85CF6-F271-4ECE-B76E-A2F4F7B74665}" presName="Name64" presStyleLbl="parChTrans1D2" presStyleIdx="1" presStyleCnt="3"/>
      <dgm:spPr/>
      <dgm:t>
        <a:bodyPr/>
        <a:lstStyle/>
        <a:p>
          <a:endParaRPr lang="en-US"/>
        </a:p>
      </dgm:t>
    </dgm:pt>
    <dgm:pt modelId="{18B58667-53DD-42BC-9B07-282EBEEDB301}" type="pres">
      <dgm:prSet presAssocID="{72E90587-FC3E-4909-86EF-F27E914DFB4A}" presName="hierRoot2" presStyleCnt="0">
        <dgm:presLayoutVars>
          <dgm:hierBranch val="init"/>
        </dgm:presLayoutVars>
      </dgm:prSet>
      <dgm:spPr/>
    </dgm:pt>
    <dgm:pt modelId="{245CC20F-4CB7-4FFB-9FBB-6E4EB8AA17CF}" type="pres">
      <dgm:prSet presAssocID="{72E90587-FC3E-4909-86EF-F27E914DFB4A}" presName="rootComposite" presStyleCnt="0"/>
      <dgm:spPr/>
    </dgm:pt>
    <dgm:pt modelId="{51A2B94A-EECE-4A61-876D-51A69A67ED37}" type="pres">
      <dgm:prSet presAssocID="{72E90587-FC3E-4909-86EF-F27E914DFB4A}" presName="rootText" presStyleLbl="node2" presStyleIdx="1" presStyleCnt="3" custScaleX="127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80121-58E1-44E4-8704-6EE5A9935C06}" type="pres">
      <dgm:prSet presAssocID="{72E90587-FC3E-4909-86EF-F27E914DFB4A}" presName="rootConnector" presStyleLbl="node2" presStyleIdx="1" presStyleCnt="3"/>
      <dgm:spPr/>
      <dgm:t>
        <a:bodyPr/>
        <a:lstStyle/>
        <a:p>
          <a:endParaRPr lang="en-US"/>
        </a:p>
      </dgm:t>
    </dgm:pt>
    <dgm:pt modelId="{0E77E1BA-3996-4881-A958-683104FD37D4}" type="pres">
      <dgm:prSet presAssocID="{72E90587-FC3E-4909-86EF-F27E914DFB4A}" presName="hierChild4" presStyleCnt="0"/>
      <dgm:spPr/>
    </dgm:pt>
    <dgm:pt modelId="{78FCBBEF-B9B4-4960-8185-41AB677011C7}" type="pres">
      <dgm:prSet presAssocID="{72E90587-FC3E-4909-86EF-F27E914DFB4A}" presName="hierChild5" presStyleCnt="0"/>
      <dgm:spPr/>
    </dgm:pt>
    <dgm:pt modelId="{98F56697-8FC6-436A-A5E8-E31D0E4EECA4}" type="pres">
      <dgm:prSet presAssocID="{77FCCDC2-33B2-419E-8F88-CE3B803388B0}" presName="Name64" presStyleLbl="parChTrans1D2" presStyleIdx="2" presStyleCnt="3"/>
      <dgm:spPr/>
      <dgm:t>
        <a:bodyPr/>
        <a:lstStyle/>
        <a:p>
          <a:endParaRPr lang="en-US"/>
        </a:p>
      </dgm:t>
    </dgm:pt>
    <dgm:pt modelId="{F2ABF580-F3F9-43C9-BB84-E3E9EE4509F2}" type="pres">
      <dgm:prSet presAssocID="{BF0D245E-5160-458A-8576-7DE6D73898AA}" presName="hierRoot2" presStyleCnt="0">
        <dgm:presLayoutVars>
          <dgm:hierBranch val="init"/>
        </dgm:presLayoutVars>
      </dgm:prSet>
      <dgm:spPr/>
    </dgm:pt>
    <dgm:pt modelId="{FB0B8506-ADD4-4F97-812A-70062F1B9AA1}" type="pres">
      <dgm:prSet presAssocID="{BF0D245E-5160-458A-8576-7DE6D73898AA}" presName="rootComposite" presStyleCnt="0"/>
      <dgm:spPr/>
    </dgm:pt>
    <dgm:pt modelId="{33388B7B-4816-4886-8EB0-ABA2E8F59F21}" type="pres">
      <dgm:prSet presAssocID="{BF0D245E-5160-458A-8576-7DE6D73898AA}" presName="rootText" presStyleLbl="node2" presStyleIdx="2" presStyleCnt="3" custScaleX="127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19E1F5-1B9D-424B-A5A8-D91376C41E51}" type="pres">
      <dgm:prSet presAssocID="{BF0D245E-5160-458A-8576-7DE6D73898AA}" presName="rootConnector" presStyleLbl="node2" presStyleIdx="2" presStyleCnt="3"/>
      <dgm:spPr/>
      <dgm:t>
        <a:bodyPr/>
        <a:lstStyle/>
        <a:p>
          <a:endParaRPr lang="en-US"/>
        </a:p>
      </dgm:t>
    </dgm:pt>
    <dgm:pt modelId="{32F3011E-B5D7-46EB-BE6D-7247620990C8}" type="pres">
      <dgm:prSet presAssocID="{BF0D245E-5160-458A-8576-7DE6D73898AA}" presName="hierChild4" presStyleCnt="0"/>
      <dgm:spPr/>
    </dgm:pt>
    <dgm:pt modelId="{A4BDB7C6-3D54-44CA-97F6-A92C6B405C2A}" type="pres">
      <dgm:prSet presAssocID="{BF0D245E-5160-458A-8576-7DE6D73898AA}" presName="hierChild5" presStyleCnt="0"/>
      <dgm:spPr/>
    </dgm:pt>
    <dgm:pt modelId="{999D2768-3ED0-4A59-808A-D75D261A148B}" type="pres">
      <dgm:prSet presAssocID="{DAA4DC13-5104-4224-8B44-711A2F8C5912}" presName="hierChild3" presStyleCnt="0"/>
      <dgm:spPr/>
    </dgm:pt>
  </dgm:ptLst>
  <dgm:cxnLst>
    <dgm:cxn modelId="{3E5E0B09-60B9-43FC-A143-DAE5D4008AF9}" srcId="{DAA4DC13-5104-4224-8B44-711A2F8C5912}" destId="{72E90587-FC3E-4909-86EF-F27E914DFB4A}" srcOrd="1" destOrd="0" parTransId="{EDC85CF6-F271-4ECE-B76E-A2F4F7B74665}" sibTransId="{99F65ABD-66F1-4E76-9695-D19C9293DD32}"/>
    <dgm:cxn modelId="{814526BE-95A8-4222-8B69-5B0B367B0D93}" type="presOf" srcId="{77FCCDC2-33B2-419E-8F88-CE3B803388B0}" destId="{98F56697-8FC6-436A-A5E8-E31D0E4EECA4}" srcOrd="0" destOrd="0" presId="urn:microsoft.com/office/officeart/2009/3/layout/HorizontalOrganizationChart"/>
    <dgm:cxn modelId="{73405101-8D03-4D92-A057-B76F947448BB}" type="presOf" srcId="{72E90587-FC3E-4909-86EF-F27E914DFB4A}" destId="{0B180121-58E1-44E4-8704-6EE5A9935C06}" srcOrd="1" destOrd="0" presId="urn:microsoft.com/office/officeart/2009/3/layout/HorizontalOrganizationChart"/>
    <dgm:cxn modelId="{14EA762A-0350-4F3B-900D-91D429A93023}" type="presOf" srcId="{EDC85CF6-F271-4ECE-B76E-A2F4F7B74665}" destId="{DBB97666-1FF1-4C76-8A85-51A9D8D6CC24}" srcOrd="0" destOrd="0" presId="urn:microsoft.com/office/officeart/2009/3/layout/HorizontalOrganizationChart"/>
    <dgm:cxn modelId="{DF6F82A2-F96C-4542-A3EC-C97F74220419}" type="presOf" srcId="{BF0D245E-5160-458A-8576-7DE6D73898AA}" destId="{9319E1F5-1B9D-424B-A5A8-D91376C41E51}" srcOrd="1" destOrd="0" presId="urn:microsoft.com/office/officeart/2009/3/layout/HorizontalOrganizationChart"/>
    <dgm:cxn modelId="{E622A42D-D90B-4A2C-9368-F6FF06C934D0}" srcId="{DAA4DC13-5104-4224-8B44-711A2F8C5912}" destId="{D9915453-A087-47E5-9926-4906314EBAFF}" srcOrd="0" destOrd="0" parTransId="{25157B33-B6A1-435C-AD19-9B58232E8768}" sibTransId="{21FFE326-F10B-424A-BA9B-A156B4AAB2C5}"/>
    <dgm:cxn modelId="{47867075-9650-4529-A0CE-28B909829F0B}" type="presOf" srcId="{72E90587-FC3E-4909-86EF-F27E914DFB4A}" destId="{51A2B94A-EECE-4A61-876D-51A69A67ED37}" srcOrd="0" destOrd="0" presId="urn:microsoft.com/office/officeart/2009/3/layout/HorizontalOrganizationChart"/>
    <dgm:cxn modelId="{A2F9EB3C-08EE-4CF3-911C-541C55B77EB5}" type="presOf" srcId="{D9915453-A087-47E5-9926-4906314EBAFF}" destId="{2ED6D84F-C10C-4047-B419-E45FB70C192B}" srcOrd="0" destOrd="0" presId="urn:microsoft.com/office/officeart/2009/3/layout/HorizontalOrganizationChart"/>
    <dgm:cxn modelId="{3E0A5AE5-F34C-416D-9302-77043C0AA4B2}" type="presOf" srcId="{25157B33-B6A1-435C-AD19-9B58232E8768}" destId="{F7DD31EF-84AB-4F9C-AB22-3DFA9F0B4FDC}" srcOrd="0" destOrd="0" presId="urn:microsoft.com/office/officeart/2009/3/layout/HorizontalOrganizationChart"/>
    <dgm:cxn modelId="{26662C95-26E3-461A-895F-0C31D146E6F2}" type="presOf" srcId="{D9915453-A087-47E5-9926-4906314EBAFF}" destId="{A2A25BD5-6C3C-43F7-8F30-5B0DED4E41F8}" srcOrd="1" destOrd="0" presId="urn:microsoft.com/office/officeart/2009/3/layout/HorizontalOrganizationChart"/>
    <dgm:cxn modelId="{7C7EC537-BCAC-4173-8D6C-00467D198A09}" type="presOf" srcId="{DAA4DC13-5104-4224-8B44-711A2F8C5912}" destId="{A7E43876-297A-4EEC-A0E2-1E64472D55C0}" srcOrd="1" destOrd="0" presId="urn:microsoft.com/office/officeart/2009/3/layout/HorizontalOrganizationChart"/>
    <dgm:cxn modelId="{59756A00-8105-4795-815E-D5A9417A326D}" srcId="{777668A6-EDC1-4D38-8966-9E76863C3003}" destId="{DAA4DC13-5104-4224-8B44-711A2F8C5912}" srcOrd="0" destOrd="0" parTransId="{EAF1B28C-AE26-413A-95C1-B8A16AF6BCEB}" sibTransId="{627ACBAC-61BD-46D4-B4DF-0011674CD100}"/>
    <dgm:cxn modelId="{EA1D08EA-F660-4C47-9E19-8CA02115767D}" srcId="{DAA4DC13-5104-4224-8B44-711A2F8C5912}" destId="{BF0D245E-5160-458A-8576-7DE6D73898AA}" srcOrd="2" destOrd="0" parTransId="{77FCCDC2-33B2-419E-8F88-CE3B803388B0}" sibTransId="{A29D3182-20C6-4E77-8D3E-A491B5163535}"/>
    <dgm:cxn modelId="{AB6EC5AB-D505-4D52-B13A-5106C4B25390}" type="presOf" srcId="{DAA4DC13-5104-4224-8B44-711A2F8C5912}" destId="{2E365A38-1717-4424-87A8-B24394ED2434}" srcOrd="0" destOrd="0" presId="urn:microsoft.com/office/officeart/2009/3/layout/HorizontalOrganizationChart"/>
    <dgm:cxn modelId="{5A3810CE-62BA-4094-AFE2-C0E03CBF1380}" type="presOf" srcId="{777668A6-EDC1-4D38-8966-9E76863C3003}" destId="{5241498F-4A4D-4152-B769-B93D2A8D1432}" srcOrd="0" destOrd="0" presId="urn:microsoft.com/office/officeart/2009/3/layout/HorizontalOrganizationChart"/>
    <dgm:cxn modelId="{7AF75F57-3185-4A22-A82A-0A60FA6D5B60}" type="presOf" srcId="{BF0D245E-5160-458A-8576-7DE6D73898AA}" destId="{33388B7B-4816-4886-8EB0-ABA2E8F59F21}" srcOrd="0" destOrd="0" presId="urn:microsoft.com/office/officeart/2009/3/layout/HorizontalOrganizationChart"/>
    <dgm:cxn modelId="{EA35D3EC-0DA5-43C3-8954-F2D5EA3025A6}" type="presParOf" srcId="{5241498F-4A4D-4152-B769-B93D2A8D1432}" destId="{A90DB290-3ED7-4A9D-889E-6B4FC656CB7D}" srcOrd="0" destOrd="0" presId="urn:microsoft.com/office/officeart/2009/3/layout/HorizontalOrganizationChart"/>
    <dgm:cxn modelId="{9187DA6D-045E-4656-9EAB-05B6EDFACDC1}" type="presParOf" srcId="{A90DB290-3ED7-4A9D-889E-6B4FC656CB7D}" destId="{5D75D454-72DA-42FA-92B8-7C21277A3437}" srcOrd="0" destOrd="0" presId="urn:microsoft.com/office/officeart/2009/3/layout/HorizontalOrganizationChart"/>
    <dgm:cxn modelId="{F9BD5BFC-3FC5-45E3-A355-94179EDB3E6C}" type="presParOf" srcId="{5D75D454-72DA-42FA-92B8-7C21277A3437}" destId="{2E365A38-1717-4424-87A8-B24394ED2434}" srcOrd="0" destOrd="0" presId="urn:microsoft.com/office/officeart/2009/3/layout/HorizontalOrganizationChart"/>
    <dgm:cxn modelId="{376570CF-5CEF-4C80-A1AB-93CA6537BECA}" type="presParOf" srcId="{5D75D454-72DA-42FA-92B8-7C21277A3437}" destId="{A7E43876-297A-4EEC-A0E2-1E64472D55C0}" srcOrd="1" destOrd="0" presId="urn:microsoft.com/office/officeart/2009/3/layout/HorizontalOrganizationChart"/>
    <dgm:cxn modelId="{19D70E59-3071-449F-BA34-4C174DAE0332}" type="presParOf" srcId="{A90DB290-3ED7-4A9D-889E-6B4FC656CB7D}" destId="{5C0BDA73-DAD7-4AD0-B011-9E8242C9D663}" srcOrd="1" destOrd="0" presId="urn:microsoft.com/office/officeart/2009/3/layout/HorizontalOrganizationChart"/>
    <dgm:cxn modelId="{A14D3B33-5BF7-4F89-8FD8-6BAF5FA954CC}" type="presParOf" srcId="{5C0BDA73-DAD7-4AD0-B011-9E8242C9D663}" destId="{F7DD31EF-84AB-4F9C-AB22-3DFA9F0B4FDC}" srcOrd="0" destOrd="0" presId="urn:microsoft.com/office/officeart/2009/3/layout/HorizontalOrganizationChart"/>
    <dgm:cxn modelId="{FDAA5DCE-B49C-4D16-9587-49474575F365}" type="presParOf" srcId="{5C0BDA73-DAD7-4AD0-B011-9E8242C9D663}" destId="{AF487EA1-7458-44F7-A778-9F69113C0098}" srcOrd="1" destOrd="0" presId="urn:microsoft.com/office/officeart/2009/3/layout/HorizontalOrganizationChart"/>
    <dgm:cxn modelId="{A0430A6C-4DE8-43E4-AF49-ABB39F78A4C6}" type="presParOf" srcId="{AF487EA1-7458-44F7-A778-9F69113C0098}" destId="{68E59820-2222-4EBE-B4F9-AA08C70A2C47}" srcOrd="0" destOrd="0" presId="urn:microsoft.com/office/officeart/2009/3/layout/HorizontalOrganizationChart"/>
    <dgm:cxn modelId="{664B4CAE-7FB6-4E01-8B7E-2C47AA1825CD}" type="presParOf" srcId="{68E59820-2222-4EBE-B4F9-AA08C70A2C47}" destId="{2ED6D84F-C10C-4047-B419-E45FB70C192B}" srcOrd="0" destOrd="0" presId="urn:microsoft.com/office/officeart/2009/3/layout/HorizontalOrganizationChart"/>
    <dgm:cxn modelId="{FC163FD5-4CE5-4D7B-A3C5-A70730D69F8A}" type="presParOf" srcId="{68E59820-2222-4EBE-B4F9-AA08C70A2C47}" destId="{A2A25BD5-6C3C-43F7-8F30-5B0DED4E41F8}" srcOrd="1" destOrd="0" presId="urn:microsoft.com/office/officeart/2009/3/layout/HorizontalOrganizationChart"/>
    <dgm:cxn modelId="{052AA1A6-EEA5-4327-B7BD-B8532F0AEBF8}" type="presParOf" srcId="{AF487EA1-7458-44F7-A778-9F69113C0098}" destId="{AD01A8F8-92EF-48E5-A9DD-A9802B57FFE6}" srcOrd="1" destOrd="0" presId="urn:microsoft.com/office/officeart/2009/3/layout/HorizontalOrganizationChart"/>
    <dgm:cxn modelId="{AB6413FC-9300-44E2-9D82-7CAEF55A0AE1}" type="presParOf" srcId="{AF487EA1-7458-44F7-A778-9F69113C0098}" destId="{1E7153A8-3531-40B5-9D66-0C7466008A45}" srcOrd="2" destOrd="0" presId="urn:microsoft.com/office/officeart/2009/3/layout/HorizontalOrganizationChart"/>
    <dgm:cxn modelId="{D6C2B3F7-85EA-4604-A50A-E98674303E92}" type="presParOf" srcId="{5C0BDA73-DAD7-4AD0-B011-9E8242C9D663}" destId="{DBB97666-1FF1-4C76-8A85-51A9D8D6CC24}" srcOrd="2" destOrd="0" presId="urn:microsoft.com/office/officeart/2009/3/layout/HorizontalOrganizationChart"/>
    <dgm:cxn modelId="{7C96D017-9AF3-4B03-905B-E4401258834B}" type="presParOf" srcId="{5C0BDA73-DAD7-4AD0-B011-9E8242C9D663}" destId="{18B58667-53DD-42BC-9B07-282EBEEDB301}" srcOrd="3" destOrd="0" presId="urn:microsoft.com/office/officeart/2009/3/layout/HorizontalOrganizationChart"/>
    <dgm:cxn modelId="{10F926C3-BB44-43B6-972E-6F47980B3444}" type="presParOf" srcId="{18B58667-53DD-42BC-9B07-282EBEEDB301}" destId="{245CC20F-4CB7-4FFB-9FBB-6E4EB8AA17CF}" srcOrd="0" destOrd="0" presId="urn:microsoft.com/office/officeart/2009/3/layout/HorizontalOrganizationChart"/>
    <dgm:cxn modelId="{46E773E2-1842-431B-9D4E-EDBFE26876A5}" type="presParOf" srcId="{245CC20F-4CB7-4FFB-9FBB-6E4EB8AA17CF}" destId="{51A2B94A-EECE-4A61-876D-51A69A67ED37}" srcOrd="0" destOrd="0" presId="urn:microsoft.com/office/officeart/2009/3/layout/HorizontalOrganizationChart"/>
    <dgm:cxn modelId="{3A9EA47D-CFA4-4A11-BC5E-8D337C61E343}" type="presParOf" srcId="{245CC20F-4CB7-4FFB-9FBB-6E4EB8AA17CF}" destId="{0B180121-58E1-44E4-8704-6EE5A9935C06}" srcOrd="1" destOrd="0" presId="urn:microsoft.com/office/officeart/2009/3/layout/HorizontalOrganizationChart"/>
    <dgm:cxn modelId="{5B3A897F-7DDB-48CC-B729-A5CCE2CE313A}" type="presParOf" srcId="{18B58667-53DD-42BC-9B07-282EBEEDB301}" destId="{0E77E1BA-3996-4881-A958-683104FD37D4}" srcOrd="1" destOrd="0" presId="urn:microsoft.com/office/officeart/2009/3/layout/HorizontalOrganizationChart"/>
    <dgm:cxn modelId="{6FDF2EF2-A5E6-42C0-8799-5AB07F6F4E96}" type="presParOf" srcId="{18B58667-53DD-42BC-9B07-282EBEEDB301}" destId="{78FCBBEF-B9B4-4960-8185-41AB677011C7}" srcOrd="2" destOrd="0" presId="urn:microsoft.com/office/officeart/2009/3/layout/HorizontalOrganizationChart"/>
    <dgm:cxn modelId="{84D61F3B-7A9E-409E-B322-47A49EDEBB72}" type="presParOf" srcId="{5C0BDA73-DAD7-4AD0-B011-9E8242C9D663}" destId="{98F56697-8FC6-436A-A5E8-E31D0E4EECA4}" srcOrd="4" destOrd="0" presId="urn:microsoft.com/office/officeart/2009/3/layout/HorizontalOrganizationChart"/>
    <dgm:cxn modelId="{5D5124C0-B114-4CE3-986A-934F0C864544}" type="presParOf" srcId="{5C0BDA73-DAD7-4AD0-B011-9E8242C9D663}" destId="{F2ABF580-F3F9-43C9-BB84-E3E9EE4509F2}" srcOrd="5" destOrd="0" presId="urn:microsoft.com/office/officeart/2009/3/layout/HorizontalOrganizationChart"/>
    <dgm:cxn modelId="{4F098B5C-29A5-45E2-BC4B-8FE90133393E}" type="presParOf" srcId="{F2ABF580-F3F9-43C9-BB84-E3E9EE4509F2}" destId="{FB0B8506-ADD4-4F97-812A-70062F1B9AA1}" srcOrd="0" destOrd="0" presId="urn:microsoft.com/office/officeart/2009/3/layout/HorizontalOrganizationChart"/>
    <dgm:cxn modelId="{32B28AC2-BBC7-433C-A8F9-3429561C6A5F}" type="presParOf" srcId="{FB0B8506-ADD4-4F97-812A-70062F1B9AA1}" destId="{33388B7B-4816-4886-8EB0-ABA2E8F59F21}" srcOrd="0" destOrd="0" presId="urn:microsoft.com/office/officeart/2009/3/layout/HorizontalOrganizationChart"/>
    <dgm:cxn modelId="{3E145D13-2FFF-434A-9762-1763F2906B58}" type="presParOf" srcId="{FB0B8506-ADD4-4F97-812A-70062F1B9AA1}" destId="{9319E1F5-1B9D-424B-A5A8-D91376C41E51}" srcOrd="1" destOrd="0" presId="urn:microsoft.com/office/officeart/2009/3/layout/HorizontalOrganizationChart"/>
    <dgm:cxn modelId="{20FC4764-348C-4F86-940F-5DBE861E4CF3}" type="presParOf" srcId="{F2ABF580-F3F9-43C9-BB84-E3E9EE4509F2}" destId="{32F3011E-B5D7-46EB-BE6D-7247620990C8}" srcOrd="1" destOrd="0" presId="urn:microsoft.com/office/officeart/2009/3/layout/HorizontalOrganizationChart"/>
    <dgm:cxn modelId="{6CFE041A-3510-4C9F-99E8-D5DD3E0C53A2}" type="presParOf" srcId="{F2ABF580-F3F9-43C9-BB84-E3E9EE4509F2}" destId="{A4BDB7C6-3D54-44CA-97F6-A92C6B405C2A}" srcOrd="2" destOrd="0" presId="urn:microsoft.com/office/officeart/2009/3/layout/HorizontalOrganizationChart"/>
    <dgm:cxn modelId="{8722A2EE-B0E4-4ECF-84EE-582DA4720984}" type="presParOf" srcId="{A90DB290-3ED7-4A9D-889E-6B4FC656CB7D}" destId="{999D2768-3ED0-4A59-808A-D75D261A14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406DA-13A4-450B-B680-37954C42E61A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687378-48ED-4861-90EA-1364472C7147}">
      <dgm:prSet phldrT="[Text]" custT="1"/>
      <dgm:spPr/>
      <dgm:t>
        <a:bodyPr/>
        <a:lstStyle/>
        <a:p>
          <a:r>
            <a:rPr lang="en-US" sz="2400" dirty="0" smtClean="0"/>
            <a:t>1. </a:t>
          </a:r>
          <a:r>
            <a:rPr lang="en-US" sz="2400" dirty="0" err="1" smtClean="0"/>
            <a:t>Menyiapkan</a:t>
          </a:r>
          <a:r>
            <a:rPr lang="en-US" sz="2400" dirty="0" smtClean="0"/>
            <a:t> dataset</a:t>
          </a:r>
          <a:endParaRPr lang="en-US" sz="2400" dirty="0"/>
        </a:p>
      </dgm:t>
    </dgm:pt>
    <dgm:pt modelId="{D6962426-23E7-4A77-AB66-1309AF464760}" type="parTrans" cxnId="{CF489EE7-D8E2-4C20-A01D-08F17183D9C5}">
      <dgm:prSet/>
      <dgm:spPr/>
      <dgm:t>
        <a:bodyPr/>
        <a:lstStyle/>
        <a:p>
          <a:endParaRPr lang="en-US"/>
        </a:p>
      </dgm:t>
    </dgm:pt>
    <dgm:pt modelId="{7CADF764-A802-4DB7-A5A0-A64AAC2C9E27}" type="sibTrans" cxnId="{CF489EE7-D8E2-4C20-A01D-08F17183D9C5}">
      <dgm:prSet custT="1"/>
      <dgm:spPr/>
      <dgm:t>
        <a:bodyPr/>
        <a:lstStyle/>
        <a:p>
          <a:endParaRPr lang="en-US" sz="2400"/>
        </a:p>
      </dgm:t>
    </dgm:pt>
    <dgm:pt modelId="{E5EE068E-003E-4C6C-B2A2-3259A8804421}">
      <dgm:prSet phldrT="[Text]" custT="1"/>
      <dgm:spPr/>
      <dgm:t>
        <a:bodyPr/>
        <a:lstStyle/>
        <a:p>
          <a:r>
            <a:rPr lang="en-US" sz="2400" dirty="0" smtClean="0"/>
            <a:t>2. </a:t>
          </a:r>
          <a:r>
            <a:rPr lang="en-US" sz="2400" dirty="0" err="1" smtClean="0"/>
            <a:t>Menghitung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Entropy</a:t>
          </a:r>
          <a:endParaRPr lang="en-US" sz="2400" dirty="0"/>
        </a:p>
      </dgm:t>
    </dgm:pt>
    <dgm:pt modelId="{BBB6517F-F01C-4A98-915A-27DAFA5D2B8F}" type="parTrans" cxnId="{38C62D2B-3F5B-4E7F-8E30-62F38DDC19C8}">
      <dgm:prSet/>
      <dgm:spPr/>
      <dgm:t>
        <a:bodyPr/>
        <a:lstStyle/>
        <a:p>
          <a:endParaRPr lang="en-US"/>
        </a:p>
      </dgm:t>
    </dgm:pt>
    <dgm:pt modelId="{7B1A7433-9EA2-4B4C-ADA6-D8FC8FF2F317}" type="sibTrans" cxnId="{38C62D2B-3F5B-4E7F-8E30-62F38DDC19C8}">
      <dgm:prSet custT="1"/>
      <dgm:spPr/>
      <dgm:t>
        <a:bodyPr/>
        <a:lstStyle/>
        <a:p>
          <a:endParaRPr lang="en-US" sz="2400"/>
        </a:p>
      </dgm:t>
    </dgm:pt>
    <dgm:pt modelId="{E28E510E-61F1-4EE5-B612-31972741917A}">
      <dgm:prSet phldrT="[Text]" custT="1"/>
      <dgm:spPr/>
      <dgm:t>
        <a:bodyPr/>
        <a:lstStyle/>
        <a:p>
          <a:r>
            <a:rPr lang="en-US" sz="2400" dirty="0" smtClean="0"/>
            <a:t>5. </a:t>
          </a:r>
          <a:r>
            <a:rPr lang="en-US" sz="2400" dirty="0" err="1" smtClean="0"/>
            <a:t>Ulangi</a:t>
          </a:r>
          <a:r>
            <a:rPr lang="en-US" sz="2400" dirty="0" smtClean="0"/>
            <a:t> </a:t>
          </a:r>
          <a:r>
            <a:rPr lang="en-US" sz="2400" dirty="0" err="1" smtClean="0"/>
            <a:t>langkah</a:t>
          </a:r>
          <a:r>
            <a:rPr lang="en-US" sz="2400" dirty="0" smtClean="0"/>
            <a:t> (2) </a:t>
          </a:r>
          <a:r>
            <a:rPr lang="en-US" sz="2400" dirty="0" err="1" smtClean="0"/>
            <a:t>sampai</a:t>
          </a:r>
          <a:r>
            <a:rPr lang="en-US" sz="2400" dirty="0" smtClean="0"/>
            <a:t> </a:t>
          </a:r>
          <a:r>
            <a:rPr lang="en-US" sz="2400" dirty="0" err="1" smtClean="0"/>
            <a:t>dengan</a:t>
          </a:r>
          <a:r>
            <a:rPr lang="en-US" sz="2400" dirty="0" smtClean="0"/>
            <a:t> (4) </a:t>
          </a:r>
          <a:r>
            <a:rPr lang="en-US" sz="2400" dirty="0" err="1" smtClean="0"/>
            <a:t>hingga</a:t>
          </a:r>
          <a:r>
            <a:rPr lang="en-US" sz="2400" dirty="0" smtClean="0"/>
            <a:t> </a:t>
          </a:r>
          <a:r>
            <a:rPr lang="en-US" sz="2400" dirty="0" err="1" smtClean="0"/>
            <a:t>semua</a:t>
          </a:r>
          <a:r>
            <a:rPr lang="en-US" sz="2400" dirty="0" smtClean="0"/>
            <a:t> node </a:t>
          </a:r>
          <a:r>
            <a:rPr lang="en-US" sz="2400" dirty="0" err="1" smtClean="0"/>
            <a:t>terpartisi</a:t>
          </a:r>
          <a:endParaRPr lang="en-US" sz="2400" dirty="0"/>
        </a:p>
      </dgm:t>
    </dgm:pt>
    <dgm:pt modelId="{B82CA226-79C5-4F7D-9EAC-C829D8E13F23}" type="parTrans" cxnId="{D21DCA7D-47FB-44E5-A833-9579CCBDE240}">
      <dgm:prSet/>
      <dgm:spPr/>
      <dgm:t>
        <a:bodyPr/>
        <a:lstStyle/>
        <a:p>
          <a:endParaRPr lang="en-US"/>
        </a:p>
      </dgm:t>
    </dgm:pt>
    <dgm:pt modelId="{E1A869B8-D7D7-4325-A611-0772C721DB90}" type="sibTrans" cxnId="{D21DCA7D-47FB-44E5-A833-9579CCBDE240}">
      <dgm:prSet/>
      <dgm:spPr/>
      <dgm:t>
        <a:bodyPr/>
        <a:lstStyle/>
        <a:p>
          <a:endParaRPr lang="en-US"/>
        </a:p>
      </dgm:t>
    </dgm:pt>
    <dgm:pt modelId="{A44C6660-6256-4157-B826-8C965E17889F}">
      <dgm:prSet phldrT="[Text]" custT="1"/>
      <dgm:spPr/>
      <dgm:t>
        <a:bodyPr/>
        <a:lstStyle/>
        <a:p>
          <a:r>
            <a:rPr lang="en-US" sz="2400" dirty="0" smtClean="0"/>
            <a:t>3. </a:t>
          </a:r>
          <a:r>
            <a:rPr lang="en-US" sz="2400" dirty="0" err="1" smtClean="0"/>
            <a:t>Menghitung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Gain</a:t>
          </a:r>
          <a:endParaRPr lang="en-US" sz="2400" dirty="0"/>
        </a:p>
      </dgm:t>
    </dgm:pt>
    <dgm:pt modelId="{F2D636BD-F876-4D65-BCE5-D5A27B62984F}" type="parTrans" cxnId="{844F7D44-3173-4CF1-957B-8C5FE436A143}">
      <dgm:prSet/>
      <dgm:spPr/>
      <dgm:t>
        <a:bodyPr/>
        <a:lstStyle/>
        <a:p>
          <a:endParaRPr lang="en-US"/>
        </a:p>
      </dgm:t>
    </dgm:pt>
    <dgm:pt modelId="{F6B64E8B-FE13-49A2-B413-E97C492E1688}" type="sibTrans" cxnId="{844F7D44-3173-4CF1-957B-8C5FE436A143}">
      <dgm:prSet custT="1"/>
      <dgm:spPr/>
      <dgm:t>
        <a:bodyPr/>
        <a:lstStyle/>
        <a:p>
          <a:endParaRPr lang="en-US" sz="2400"/>
        </a:p>
      </dgm:t>
    </dgm:pt>
    <dgm:pt modelId="{2CC8E3F6-BAFE-4D61-A04E-498A3C653F6F}">
      <dgm:prSet phldrT="[Text]" custT="1"/>
      <dgm:spPr/>
      <dgm:t>
        <a:bodyPr/>
        <a:lstStyle/>
        <a:p>
          <a:r>
            <a:rPr lang="en-US" sz="2400" dirty="0" smtClean="0"/>
            <a:t>4. </a:t>
          </a:r>
          <a:r>
            <a:rPr lang="en-US" sz="2400" dirty="0" err="1" smtClean="0"/>
            <a:t>Membuat</a:t>
          </a:r>
          <a:r>
            <a:rPr lang="en-US" sz="2400" dirty="0" smtClean="0"/>
            <a:t> Node </a:t>
          </a:r>
          <a:r>
            <a:rPr lang="en-US" sz="2400" dirty="0" err="1" smtClean="0"/>
            <a:t>Cabang</a:t>
          </a:r>
          <a:r>
            <a:rPr lang="en-US" sz="2400" dirty="0" smtClean="0"/>
            <a:t> </a:t>
          </a:r>
          <a:r>
            <a:rPr lang="en-US" sz="2400" dirty="0" err="1" smtClean="0"/>
            <a:t>dari</a:t>
          </a:r>
          <a:r>
            <a:rPr lang="en-US" sz="2400" dirty="0" smtClean="0"/>
            <a:t> Gain yang </a:t>
          </a:r>
          <a:r>
            <a:rPr lang="en-US" sz="2400" dirty="0" err="1" smtClean="0"/>
            <a:t>Maksimal</a:t>
          </a:r>
          <a:r>
            <a:rPr lang="en-US" sz="2400" dirty="0" smtClean="0"/>
            <a:t> </a:t>
          </a:r>
          <a:endParaRPr lang="en-US" sz="2400" dirty="0"/>
        </a:p>
      </dgm:t>
    </dgm:pt>
    <dgm:pt modelId="{B835E04B-26E3-46DA-BD42-6E60EDCC357F}" type="parTrans" cxnId="{18F96A9E-CE3E-4728-84AC-0CEB49CF3790}">
      <dgm:prSet/>
      <dgm:spPr/>
      <dgm:t>
        <a:bodyPr/>
        <a:lstStyle/>
        <a:p>
          <a:endParaRPr lang="en-US"/>
        </a:p>
      </dgm:t>
    </dgm:pt>
    <dgm:pt modelId="{59152F79-2C17-40F7-953D-C56F386880CA}" type="sibTrans" cxnId="{18F96A9E-CE3E-4728-84AC-0CEB49CF3790}">
      <dgm:prSet custT="1"/>
      <dgm:spPr/>
      <dgm:t>
        <a:bodyPr/>
        <a:lstStyle/>
        <a:p>
          <a:endParaRPr lang="en-US" sz="2400"/>
        </a:p>
      </dgm:t>
    </dgm:pt>
    <dgm:pt modelId="{26EAFC42-90F7-4CE7-A779-D7927485A6FC}" type="pres">
      <dgm:prSet presAssocID="{46C406DA-13A4-450B-B680-37954C42E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2916EA2-1AAA-4120-9E0D-1C57DAA09B29}" type="pres">
      <dgm:prSet presAssocID="{46C406DA-13A4-450B-B680-37954C42E61A}" presName="dummyMaxCanvas" presStyleCnt="0">
        <dgm:presLayoutVars/>
      </dgm:prSet>
      <dgm:spPr/>
    </dgm:pt>
    <dgm:pt modelId="{05C9D573-A18D-4951-825E-EB6CB418EC2D}" type="pres">
      <dgm:prSet presAssocID="{46C406DA-13A4-450B-B680-37954C42E61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F8E89D-F2FA-499B-BD7B-FA7D30CB6B72}" type="pres">
      <dgm:prSet presAssocID="{46C406DA-13A4-450B-B680-37954C42E61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CA77AA-3578-451C-832B-79B5A97CBF4E}" type="pres">
      <dgm:prSet presAssocID="{46C406DA-13A4-450B-B680-37954C42E61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2198D2-F97C-4B78-8E90-D9E3D8A09640}" type="pres">
      <dgm:prSet presAssocID="{46C406DA-13A4-450B-B680-37954C42E61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CC0BF-30D5-4F09-BF39-C85229E8141A}" type="pres">
      <dgm:prSet presAssocID="{46C406DA-13A4-450B-B680-37954C42E61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D9AC4-2019-40E1-90E3-B47E2DD8743E}" type="pres">
      <dgm:prSet presAssocID="{46C406DA-13A4-450B-B680-37954C42E61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144B63-5372-456C-85F7-A68002DDF993}" type="pres">
      <dgm:prSet presAssocID="{46C406DA-13A4-450B-B680-37954C42E61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2B2CD8-D47A-48BA-998F-3C549E221323}" type="pres">
      <dgm:prSet presAssocID="{46C406DA-13A4-450B-B680-37954C42E61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AC74C1-5971-4679-B457-5E14BEA2110C}" type="pres">
      <dgm:prSet presAssocID="{46C406DA-13A4-450B-B680-37954C42E61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045ED2-4201-49C8-BC7F-7CC98364EBD2}" type="pres">
      <dgm:prSet presAssocID="{46C406DA-13A4-450B-B680-37954C42E61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2FE552-B7EE-4EA7-92D0-93BE1F704C9C}" type="pres">
      <dgm:prSet presAssocID="{46C406DA-13A4-450B-B680-37954C42E61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24750D-C203-41D6-828E-470A940E416C}" type="pres">
      <dgm:prSet presAssocID="{46C406DA-13A4-450B-B680-37954C42E61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066BD8-4179-4ED0-BE51-8805F5611934}" type="pres">
      <dgm:prSet presAssocID="{46C406DA-13A4-450B-B680-37954C42E61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24840-0364-432A-9FA1-5D41138874BF}" type="pres">
      <dgm:prSet presAssocID="{46C406DA-13A4-450B-B680-37954C42E61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DCA7D-47FB-44E5-A833-9579CCBDE240}" srcId="{46C406DA-13A4-450B-B680-37954C42E61A}" destId="{E28E510E-61F1-4EE5-B612-31972741917A}" srcOrd="4" destOrd="0" parTransId="{B82CA226-79C5-4F7D-9EAC-C829D8E13F23}" sibTransId="{E1A869B8-D7D7-4325-A611-0772C721DB90}"/>
    <dgm:cxn modelId="{B2199B06-A427-4717-B246-A859D576EA80}" type="presOf" srcId="{F6B64E8B-FE13-49A2-B413-E97C492E1688}" destId="{002B2CD8-D47A-48BA-998F-3C549E221323}" srcOrd="0" destOrd="0" presId="urn:microsoft.com/office/officeart/2005/8/layout/vProcess5"/>
    <dgm:cxn modelId="{CF489EE7-D8E2-4C20-A01D-08F17183D9C5}" srcId="{46C406DA-13A4-450B-B680-37954C42E61A}" destId="{89687378-48ED-4861-90EA-1364472C7147}" srcOrd="0" destOrd="0" parTransId="{D6962426-23E7-4A77-AB66-1309AF464760}" sibTransId="{7CADF764-A802-4DB7-A5A0-A64AAC2C9E27}"/>
    <dgm:cxn modelId="{59087541-AA77-4657-92AB-45DAC6C13A88}" type="presOf" srcId="{A44C6660-6256-4157-B826-8C965E17889F}" destId="{5724750D-C203-41D6-828E-470A940E416C}" srcOrd="1" destOrd="0" presId="urn:microsoft.com/office/officeart/2005/8/layout/vProcess5"/>
    <dgm:cxn modelId="{36F5F554-4918-45F9-9D48-4B6CC093309E}" type="presOf" srcId="{46C406DA-13A4-450B-B680-37954C42E61A}" destId="{26EAFC42-90F7-4CE7-A779-D7927485A6FC}" srcOrd="0" destOrd="0" presId="urn:microsoft.com/office/officeart/2005/8/layout/vProcess5"/>
    <dgm:cxn modelId="{4D56F227-9F1D-42FB-888E-CDC87FD837F6}" type="presOf" srcId="{89687378-48ED-4861-90EA-1364472C7147}" destId="{05C9D573-A18D-4951-825E-EB6CB418EC2D}" srcOrd="0" destOrd="0" presId="urn:microsoft.com/office/officeart/2005/8/layout/vProcess5"/>
    <dgm:cxn modelId="{CA9C222B-D87A-4315-A3B0-06E35ADF8554}" type="presOf" srcId="{2CC8E3F6-BAFE-4D61-A04E-498A3C653F6F}" destId="{872198D2-F97C-4B78-8E90-D9E3D8A09640}" srcOrd="0" destOrd="0" presId="urn:microsoft.com/office/officeart/2005/8/layout/vProcess5"/>
    <dgm:cxn modelId="{14254D61-D2D9-49F5-BB96-998D8BE7D3A0}" type="presOf" srcId="{59152F79-2C17-40F7-953D-C56F386880CA}" destId="{76AC74C1-5971-4679-B457-5E14BEA2110C}" srcOrd="0" destOrd="0" presId="urn:microsoft.com/office/officeart/2005/8/layout/vProcess5"/>
    <dgm:cxn modelId="{344EB230-6785-45FF-9464-6FDFA40E41D7}" type="presOf" srcId="{7CADF764-A802-4DB7-A5A0-A64AAC2C9E27}" destId="{BF8D9AC4-2019-40E1-90E3-B47E2DD8743E}" srcOrd="0" destOrd="0" presId="urn:microsoft.com/office/officeart/2005/8/layout/vProcess5"/>
    <dgm:cxn modelId="{18F96A9E-CE3E-4728-84AC-0CEB49CF3790}" srcId="{46C406DA-13A4-450B-B680-37954C42E61A}" destId="{2CC8E3F6-BAFE-4D61-A04E-498A3C653F6F}" srcOrd="3" destOrd="0" parTransId="{B835E04B-26E3-46DA-BD42-6E60EDCC357F}" sibTransId="{59152F79-2C17-40F7-953D-C56F386880CA}"/>
    <dgm:cxn modelId="{2A7399C9-7F56-46F7-AA3E-6831651BD510}" type="presOf" srcId="{89687378-48ED-4861-90EA-1364472C7147}" destId="{27045ED2-4201-49C8-BC7F-7CC98364EBD2}" srcOrd="1" destOrd="0" presId="urn:microsoft.com/office/officeart/2005/8/layout/vProcess5"/>
    <dgm:cxn modelId="{FF159655-6DD8-4741-9764-5E7B06457EE9}" type="presOf" srcId="{7B1A7433-9EA2-4B4C-ADA6-D8FC8FF2F317}" destId="{C2144B63-5372-456C-85F7-A68002DDF993}" srcOrd="0" destOrd="0" presId="urn:microsoft.com/office/officeart/2005/8/layout/vProcess5"/>
    <dgm:cxn modelId="{AC8E5892-AAEC-4655-87F0-E205A967E4F1}" type="presOf" srcId="{E28E510E-61F1-4EE5-B612-31972741917A}" destId="{7EA24840-0364-432A-9FA1-5D41138874BF}" srcOrd="1" destOrd="0" presId="urn:microsoft.com/office/officeart/2005/8/layout/vProcess5"/>
    <dgm:cxn modelId="{C1045F6B-E0CF-40B2-BE54-2383C5940F21}" type="presOf" srcId="{E5EE068E-003E-4C6C-B2A2-3259A8804421}" destId="{152FE552-B7EE-4EA7-92D0-93BE1F704C9C}" srcOrd="1" destOrd="0" presId="urn:microsoft.com/office/officeart/2005/8/layout/vProcess5"/>
    <dgm:cxn modelId="{844F7D44-3173-4CF1-957B-8C5FE436A143}" srcId="{46C406DA-13A4-450B-B680-37954C42E61A}" destId="{A44C6660-6256-4157-B826-8C965E17889F}" srcOrd="2" destOrd="0" parTransId="{F2D636BD-F876-4D65-BCE5-D5A27B62984F}" sibTransId="{F6B64E8B-FE13-49A2-B413-E97C492E1688}"/>
    <dgm:cxn modelId="{6B7AF7A3-159E-4842-9B7E-884626699126}" type="presOf" srcId="{A44C6660-6256-4157-B826-8C965E17889F}" destId="{27CA77AA-3578-451C-832B-79B5A97CBF4E}" srcOrd="0" destOrd="0" presId="urn:microsoft.com/office/officeart/2005/8/layout/vProcess5"/>
    <dgm:cxn modelId="{CA71FEC8-5A6C-40AE-B082-CF49733128B6}" type="presOf" srcId="{E28E510E-61F1-4EE5-B612-31972741917A}" destId="{CFDCC0BF-30D5-4F09-BF39-C85229E8141A}" srcOrd="0" destOrd="0" presId="urn:microsoft.com/office/officeart/2005/8/layout/vProcess5"/>
    <dgm:cxn modelId="{9187FB51-C1D9-4882-A0C4-DD46CABF52D1}" type="presOf" srcId="{2CC8E3F6-BAFE-4D61-A04E-498A3C653F6F}" destId="{56066BD8-4179-4ED0-BE51-8805F5611934}" srcOrd="1" destOrd="0" presId="urn:microsoft.com/office/officeart/2005/8/layout/vProcess5"/>
    <dgm:cxn modelId="{88BCC800-E872-45BE-BC80-DF41A38A66A7}" type="presOf" srcId="{E5EE068E-003E-4C6C-B2A2-3259A8804421}" destId="{4CF8E89D-F2FA-499B-BD7B-FA7D30CB6B72}" srcOrd="0" destOrd="0" presId="urn:microsoft.com/office/officeart/2005/8/layout/vProcess5"/>
    <dgm:cxn modelId="{38C62D2B-3F5B-4E7F-8E30-62F38DDC19C8}" srcId="{46C406DA-13A4-450B-B680-37954C42E61A}" destId="{E5EE068E-003E-4C6C-B2A2-3259A8804421}" srcOrd="1" destOrd="0" parTransId="{BBB6517F-F01C-4A98-915A-27DAFA5D2B8F}" sibTransId="{7B1A7433-9EA2-4B4C-ADA6-D8FC8FF2F317}"/>
    <dgm:cxn modelId="{8F2D9F78-DC56-464E-BC28-2A80579FBCAC}" type="presParOf" srcId="{26EAFC42-90F7-4CE7-A779-D7927485A6FC}" destId="{92916EA2-1AAA-4120-9E0D-1C57DAA09B29}" srcOrd="0" destOrd="0" presId="urn:microsoft.com/office/officeart/2005/8/layout/vProcess5"/>
    <dgm:cxn modelId="{CCCAAA36-0094-49C6-BA5F-39CB25E74147}" type="presParOf" srcId="{26EAFC42-90F7-4CE7-A779-D7927485A6FC}" destId="{05C9D573-A18D-4951-825E-EB6CB418EC2D}" srcOrd="1" destOrd="0" presId="urn:microsoft.com/office/officeart/2005/8/layout/vProcess5"/>
    <dgm:cxn modelId="{0F8F55DD-0ED4-4625-B419-3252F1C6B301}" type="presParOf" srcId="{26EAFC42-90F7-4CE7-A779-D7927485A6FC}" destId="{4CF8E89D-F2FA-499B-BD7B-FA7D30CB6B72}" srcOrd="2" destOrd="0" presId="urn:microsoft.com/office/officeart/2005/8/layout/vProcess5"/>
    <dgm:cxn modelId="{89631C11-7286-4C98-B40B-CB00AC5FB0B0}" type="presParOf" srcId="{26EAFC42-90F7-4CE7-A779-D7927485A6FC}" destId="{27CA77AA-3578-451C-832B-79B5A97CBF4E}" srcOrd="3" destOrd="0" presId="urn:microsoft.com/office/officeart/2005/8/layout/vProcess5"/>
    <dgm:cxn modelId="{C0FF218E-9A8E-4684-8790-3119A1D8879B}" type="presParOf" srcId="{26EAFC42-90F7-4CE7-A779-D7927485A6FC}" destId="{872198D2-F97C-4B78-8E90-D9E3D8A09640}" srcOrd="4" destOrd="0" presId="urn:microsoft.com/office/officeart/2005/8/layout/vProcess5"/>
    <dgm:cxn modelId="{76D788A5-6709-46EC-B5C5-9901010A9E0E}" type="presParOf" srcId="{26EAFC42-90F7-4CE7-A779-D7927485A6FC}" destId="{CFDCC0BF-30D5-4F09-BF39-C85229E8141A}" srcOrd="5" destOrd="0" presId="urn:microsoft.com/office/officeart/2005/8/layout/vProcess5"/>
    <dgm:cxn modelId="{BDE09437-AB30-41D5-B7B2-B580FFBF97FE}" type="presParOf" srcId="{26EAFC42-90F7-4CE7-A779-D7927485A6FC}" destId="{BF8D9AC4-2019-40E1-90E3-B47E2DD8743E}" srcOrd="6" destOrd="0" presId="urn:microsoft.com/office/officeart/2005/8/layout/vProcess5"/>
    <dgm:cxn modelId="{528B7D64-FE21-44CB-9D4A-63962BFE6438}" type="presParOf" srcId="{26EAFC42-90F7-4CE7-A779-D7927485A6FC}" destId="{C2144B63-5372-456C-85F7-A68002DDF993}" srcOrd="7" destOrd="0" presId="urn:microsoft.com/office/officeart/2005/8/layout/vProcess5"/>
    <dgm:cxn modelId="{E311E2D8-0C3E-4043-B212-1C384A654C95}" type="presParOf" srcId="{26EAFC42-90F7-4CE7-A779-D7927485A6FC}" destId="{002B2CD8-D47A-48BA-998F-3C549E221323}" srcOrd="8" destOrd="0" presId="urn:microsoft.com/office/officeart/2005/8/layout/vProcess5"/>
    <dgm:cxn modelId="{EBF840A1-A52C-435D-A9F6-8918CE1CC67F}" type="presParOf" srcId="{26EAFC42-90F7-4CE7-A779-D7927485A6FC}" destId="{76AC74C1-5971-4679-B457-5E14BEA2110C}" srcOrd="9" destOrd="0" presId="urn:microsoft.com/office/officeart/2005/8/layout/vProcess5"/>
    <dgm:cxn modelId="{9E9CF0A5-F4F8-4372-B519-1B7A9AAFA7C1}" type="presParOf" srcId="{26EAFC42-90F7-4CE7-A779-D7927485A6FC}" destId="{27045ED2-4201-49C8-BC7F-7CC98364EBD2}" srcOrd="10" destOrd="0" presId="urn:microsoft.com/office/officeart/2005/8/layout/vProcess5"/>
    <dgm:cxn modelId="{515E5AB7-9192-4815-9267-199C19F35930}" type="presParOf" srcId="{26EAFC42-90F7-4CE7-A779-D7927485A6FC}" destId="{152FE552-B7EE-4EA7-92D0-93BE1F704C9C}" srcOrd="11" destOrd="0" presId="urn:microsoft.com/office/officeart/2005/8/layout/vProcess5"/>
    <dgm:cxn modelId="{61D18962-708B-4AD1-BF78-D59A6D908E73}" type="presParOf" srcId="{26EAFC42-90F7-4CE7-A779-D7927485A6FC}" destId="{5724750D-C203-41D6-828E-470A940E416C}" srcOrd="12" destOrd="0" presId="urn:microsoft.com/office/officeart/2005/8/layout/vProcess5"/>
    <dgm:cxn modelId="{533443C9-2E4F-4275-9284-CE52BC1008AC}" type="presParOf" srcId="{26EAFC42-90F7-4CE7-A779-D7927485A6FC}" destId="{56066BD8-4179-4ED0-BE51-8805F5611934}" srcOrd="13" destOrd="0" presId="urn:microsoft.com/office/officeart/2005/8/layout/vProcess5"/>
    <dgm:cxn modelId="{664C3033-A56F-4FB3-9B9F-FDE59CFE2BDC}" type="presParOf" srcId="{26EAFC42-90F7-4CE7-A779-D7927485A6FC}" destId="{7EA24840-0364-432A-9FA1-5D41138874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56697-8FC6-436A-A5E8-E31D0E4EECA4}">
      <dsp:nvSpPr>
        <dsp:cNvPr id="0" name=""/>
        <dsp:cNvSpPr/>
      </dsp:nvSpPr>
      <dsp:spPr>
        <a:xfrm>
          <a:off x="2574739" y="2324100"/>
          <a:ext cx="797421" cy="1714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710" y="0"/>
              </a:lnTo>
              <a:lnTo>
                <a:pt x="398710" y="1714455"/>
              </a:lnTo>
              <a:lnTo>
                <a:pt x="797421" y="17144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97666-1FF1-4C76-8A85-51A9D8D6CC24}">
      <dsp:nvSpPr>
        <dsp:cNvPr id="0" name=""/>
        <dsp:cNvSpPr/>
      </dsp:nvSpPr>
      <dsp:spPr>
        <a:xfrm>
          <a:off x="2574739" y="2278380"/>
          <a:ext cx="7974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7421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D31EF-84AB-4F9C-AB22-3DFA9F0B4FDC}">
      <dsp:nvSpPr>
        <dsp:cNvPr id="0" name=""/>
        <dsp:cNvSpPr/>
      </dsp:nvSpPr>
      <dsp:spPr>
        <a:xfrm>
          <a:off x="2574739" y="609644"/>
          <a:ext cx="797421" cy="1714455"/>
        </a:xfrm>
        <a:custGeom>
          <a:avLst/>
          <a:gdLst/>
          <a:ahLst/>
          <a:cxnLst/>
          <a:rect l="0" t="0" r="0" b="0"/>
          <a:pathLst>
            <a:path>
              <a:moveTo>
                <a:pt x="0" y="1714455"/>
              </a:moveTo>
              <a:lnTo>
                <a:pt x="398710" y="1714455"/>
              </a:lnTo>
              <a:lnTo>
                <a:pt x="398710" y="0"/>
              </a:lnTo>
              <a:lnTo>
                <a:pt x="79742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65A38-1717-4424-87A8-B24394ED2434}">
      <dsp:nvSpPr>
        <dsp:cNvPr id="0" name=""/>
        <dsp:cNvSpPr/>
      </dsp:nvSpPr>
      <dsp:spPr>
        <a:xfrm>
          <a:off x="228607" y="1716066"/>
          <a:ext cx="2346132" cy="12160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Algoritme</a:t>
          </a:r>
          <a:r>
            <a:rPr lang="en-US" sz="2700" kern="1200" dirty="0" smtClean="0"/>
            <a:t> </a:t>
          </a:r>
          <a:endParaRPr lang="en-US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Decision </a:t>
          </a:r>
          <a:r>
            <a:rPr lang="en-US" sz="2700" kern="1200" dirty="0" smtClean="0"/>
            <a:t>Tree</a:t>
          </a:r>
          <a:endParaRPr lang="en-US" sz="2700" kern="1200" dirty="0"/>
        </a:p>
      </dsp:txBody>
      <dsp:txXfrm>
        <a:off x="228607" y="1716066"/>
        <a:ext cx="2346132" cy="1216067"/>
      </dsp:txXfrm>
    </dsp:sp>
    <dsp:sp modelId="{2ED6D84F-C10C-4047-B419-E45FB70C192B}">
      <dsp:nvSpPr>
        <dsp:cNvPr id="0" name=""/>
        <dsp:cNvSpPr/>
      </dsp:nvSpPr>
      <dsp:spPr>
        <a:xfrm>
          <a:off x="3372161" y="1611"/>
          <a:ext cx="5053895" cy="1216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ID3 </a:t>
          </a:r>
          <a:endParaRPr lang="en-US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</a:t>
          </a:r>
          <a:r>
            <a:rPr lang="en-US" sz="2700" kern="1200" dirty="0" smtClean="0"/>
            <a:t>Iterative </a:t>
          </a:r>
          <a:r>
            <a:rPr lang="en-US" sz="2700" kern="1200" dirty="0" err="1" smtClean="0"/>
            <a:t>Dichotomiser</a:t>
          </a:r>
          <a:r>
            <a:rPr lang="en-US" sz="2700" kern="1200" dirty="0" smtClean="0"/>
            <a:t> 3)</a:t>
          </a:r>
          <a:endParaRPr lang="en-US" sz="2700" kern="1200" dirty="0"/>
        </a:p>
      </dsp:txBody>
      <dsp:txXfrm>
        <a:off x="3372161" y="1611"/>
        <a:ext cx="5053895" cy="1216067"/>
      </dsp:txXfrm>
    </dsp:sp>
    <dsp:sp modelId="{51A2B94A-EECE-4A61-876D-51A69A67ED37}">
      <dsp:nvSpPr>
        <dsp:cNvPr id="0" name=""/>
        <dsp:cNvSpPr/>
      </dsp:nvSpPr>
      <dsp:spPr>
        <a:xfrm>
          <a:off x="3372161" y="1716066"/>
          <a:ext cx="5086031" cy="1216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C4.5</a:t>
          </a:r>
          <a:endParaRPr lang="en-US" sz="2700" kern="1200" dirty="0"/>
        </a:p>
      </dsp:txBody>
      <dsp:txXfrm>
        <a:off x="3372161" y="1716066"/>
        <a:ext cx="5086031" cy="1216067"/>
      </dsp:txXfrm>
    </dsp:sp>
    <dsp:sp modelId="{33388B7B-4816-4886-8EB0-ABA2E8F59F21}">
      <dsp:nvSpPr>
        <dsp:cNvPr id="0" name=""/>
        <dsp:cNvSpPr/>
      </dsp:nvSpPr>
      <dsp:spPr>
        <a:xfrm>
          <a:off x="3372161" y="3430521"/>
          <a:ext cx="5086031" cy="1216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CART </a:t>
          </a:r>
          <a:endParaRPr lang="en-US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</a:t>
          </a:r>
          <a:r>
            <a:rPr lang="en-US" sz="2700" kern="1200" dirty="0" smtClean="0"/>
            <a:t>Classification and Regression Trees)</a:t>
          </a:r>
          <a:endParaRPr lang="en-US" sz="2700" kern="1200" dirty="0"/>
        </a:p>
      </dsp:txBody>
      <dsp:txXfrm>
        <a:off x="3372161" y="3430521"/>
        <a:ext cx="5086031" cy="1216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9D573-A18D-4951-825E-EB6CB418EC2D}">
      <dsp:nvSpPr>
        <dsp:cNvPr id="0" name=""/>
        <dsp:cNvSpPr/>
      </dsp:nvSpPr>
      <dsp:spPr>
        <a:xfrm>
          <a:off x="0" y="0"/>
          <a:ext cx="7040880" cy="8641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</a:t>
          </a:r>
          <a:r>
            <a:rPr lang="en-US" sz="2400" kern="1200" dirty="0" err="1" smtClean="0"/>
            <a:t>Menyiapkan</a:t>
          </a:r>
          <a:r>
            <a:rPr lang="en-US" sz="2400" kern="1200" dirty="0" smtClean="0"/>
            <a:t> dataset</a:t>
          </a:r>
          <a:endParaRPr lang="en-US" sz="2400" kern="1200" dirty="0"/>
        </a:p>
      </dsp:txBody>
      <dsp:txXfrm>
        <a:off x="25309" y="25309"/>
        <a:ext cx="6007339" cy="813490"/>
      </dsp:txXfrm>
    </dsp:sp>
    <dsp:sp modelId="{4CF8E89D-F2FA-499B-BD7B-FA7D30CB6B72}">
      <dsp:nvSpPr>
        <dsp:cNvPr id="0" name=""/>
        <dsp:cNvSpPr/>
      </dsp:nvSpPr>
      <dsp:spPr>
        <a:xfrm>
          <a:off x="525780" y="984123"/>
          <a:ext cx="7040880" cy="864108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</a:t>
          </a:r>
          <a:r>
            <a:rPr lang="en-US" sz="2400" kern="1200" dirty="0" err="1" smtClean="0"/>
            <a:t>Menghitung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Entropy</a:t>
          </a:r>
          <a:endParaRPr lang="en-US" sz="2400" kern="1200" dirty="0"/>
        </a:p>
      </dsp:txBody>
      <dsp:txXfrm>
        <a:off x="551089" y="1009432"/>
        <a:ext cx="5902811" cy="813490"/>
      </dsp:txXfrm>
    </dsp:sp>
    <dsp:sp modelId="{27CA77AA-3578-451C-832B-79B5A97CBF4E}">
      <dsp:nvSpPr>
        <dsp:cNvPr id="0" name=""/>
        <dsp:cNvSpPr/>
      </dsp:nvSpPr>
      <dsp:spPr>
        <a:xfrm>
          <a:off x="1051559" y="1968246"/>
          <a:ext cx="7040880" cy="86410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</a:t>
          </a:r>
          <a:r>
            <a:rPr lang="en-US" sz="2400" kern="1200" dirty="0" err="1" smtClean="0"/>
            <a:t>Menghitung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Gain</a:t>
          </a:r>
          <a:endParaRPr lang="en-US" sz="2400" kern="1200" dirty="0"/>
        </a:p>
      </dsp:txBody>
      <dsp:txXfrm>
        <a:off x="1076868" y="1993555"/>
        <a:ext cx="5902811" cy="813490"/>
      </dsp:txXfrm>
    </dsp:sp>
    <dsp:sp modelId="{872198D2-F97C-4B78-8E90-D9E3D8A09640}">
      <dsp:nvSpPr>
        <dsp:cNvPr id="0" name=""/>
        <dsp:cNvSpPr/>
      </dsp:nvSpPr>
      <dsp:spPr>
        <a:xfrm>
          <a:off x="1577339" y="2952369"/>
          <a:ext cx="7040880" cy="864108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</a:t>
          </a:r>
          <a:r>
            <a:rPr lang="en-US" sz="2400" kern="1200" dirty="0" err="1" smtClean="0"/>
            <a:t>Membuat</a:t>
          </a:r>
          <a:r>
            <a:rPr lang="en-US" sz="2400" kern="1200" dirty="0" smtClean="0"/>
            <a:t> Node </a:t>
          </a:r>
          <a:r>
            <a:rPr lang="en-US" sz="2400" kern="1200" dirty="0" err="1" smtClean="0"/>
            <a:t>Cabang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dari</a:t>
          </a:r>
          <a:r>
            <a:rPr lang="en-US" sz="2400" kern="1200" dirty="0" smtClean="0"/>
            <a:t> Gain yang </a:t>
          </a:r>
          <a:r>
            <a:rPr lang="en-US" sz="2400" kern="1200" dirty="0" err="1" smtClean="0"/>
            <a:t>Maksimal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602648" y="2977678"/>
        <a:ext cx="5902811" cy="813489"/>
      </dsp:txXfrm>
    </dsp:sp>
    <dsp:sp modelId="{CFDCC0BF-30D5-4F09-BF39-C85229E8141A}">
      <dsp:nvSpPr>
        <dsp:cNvPr id="0" name=""/>
        <dsp:cNvSpPr/>
      </dsp:nvSpPr>
      <dsp:spPr>
        <a:xfrm>
          <a:off x="2103119" y="3936492"/>
          <a:ext cx="7040880" cy="86410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</a:t>
          </a:r>
          <a:r>
            <a:rPr lang="en-US" sz="2400" kern="1200" dirty="0" err="1" smtClean="0"/>
            <a:t>Ulangi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langkah</a:t>
          </a:r>
          <a:r>
            <a:rPr lang="en-US" sz="2400" kern="1200" dirty="0" smtClean="0"/>
            <a:t> (2) </a:t>
          </a:r>
          <a:r>
            <a:rPr lang="en-US" sz="2400" kern="1200" dirty="0" err="1" smtClean="0"/>
            <a:t>sampai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(4) </a:t>
          </a:r>
          <a:r>
            <a:rPr lang="en-US" sz="2400" kern="1200" dirty="0" err="1" smtClean="0"/>
            <a:t>hingga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semua</a:t>
          </a:r>
          <a:r>
            <a:rPr lang="en-US" sz="2400" kern="1200" dirty="0" smtClean="0"/>
            <a:t> node </a:t>
          </a:r>
          <a:r>
            <a:rPr lang="en-US" sz="2400" kern="1200" dirty="0" err="1" smtClean="0"/>
            <a:t>terpartisi</a:t>
          </a:r>
          <a:endParaRPr lang="en-US" sz="2400" kern="1200" dirty="0"/>
        </a:p>
      </dsp:txBody>
      <dsp:txXfrm>
        <a:off x="2128428" y="3961801"/>
        <a:ext cx="5902811" cy="813490"/>
      </dsp:txXfrm>
    </dsp:sp>
    <dsp:sp modelId="{BF8D9AC4-2019-40E1-90E3-B47E2DD8743E}">
      <dsp:nvSpPr>
        <dsp:cNvPr id="0" name=""/>
        <dsp:cNvSpPr/>
      </dsp:nvSpPr>
      <dsp:spPr>
        <a:xfrm>
          <a:off x="6479209" y="631278"/>
          <a:ext cx="561670" cy="5616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605585" y="631278"/>
        <a:ext cx="308918" cy="422657"/>
      </dsp:txXfrm>
    </dsp:sp>
    <dsp:sp modelId="{C2144B63-5372-456C-85F7-A68002DDF993}">
      <dsp:nvSpPr>
        <dsp:cNvPr id="0" name=""/>
        <dsp:cNvSpPr/>
      </dsp:nvSpPr>
      <dsp:spPr>
        <a:xfrm>
          <a:off x="7004989" y="1615401"/>
          <a:ext cx="561670" cy="5616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131365" y="1615401"/>
        <a:ext cx="308918" cy="422657"/>
      </dsp:txXfrm>
    </dsp:sp>
    <dsp:sp modelId="{002B2CD8-D47A-48BA-998F-3C549E221323}">
      <dsp:nvSpPr>
        <dsp:cNvPr id="0" name=""/>
        <dsp:cNvSpPr/>
      </dsp:nvSpPr>
      <dsp:spPr>
        <a:xfrm>
          <a:off x="7530769" y="2585123"/>
          <a:ext cx="561670" cy="5616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657145" y="2585123"/>
        <a:ext cx="308918" cy="422657"/>
      </dsp:txXfrm>
    </dsp:sp>
    <dsp:sp modelId="{76AC74C1-5971-4679-B457-5E14BEA2110C}">
      <dsp:nvSpPr>
        <dsp:cNvPr id="0" name=""/>
        <dsp:cNvSpPr/>
      </dsp:nvSpPr>
      <dsp:spPr>
        <a:xfrm>
          <a:off x="8056549" y="3578847"/>
          <a:ext cx="561670" cy="5616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182925" y="3578847"/>
        <a:ext cx="308918" cy="422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F78CEB2-A4F7-44EC-85E9-C04E72306E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28 Apr 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7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575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PENGANTAR ALGORITME</a:t>
            </a:r>
            <a:br>
              <a:rPr lang="en-US" dirty="0" smtClean="0"/>
            </a:b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315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 err="1" smtClean="0">
                <a:solidFill>
                  <a:schemeClr val="tx1"/>
                </a:solidFill>
              </a:rPr>
              <a:t>Joko</a:t>
            </a:r>
            <a:r>
              <a:rPr lang="en-US" sz="4900" dirty="0" smtClean="0">
                <a:solidFill>
                  <a:schemeClr val="tx1"/>
                </a:solidFill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</a:rPr>
              <a:t>Suntoro</a:t>
            </a:r>
            <a:endParaRPr lang="en-US" sz="4900" dirty="0" smtClean="0">
              <a:solidFill>
                <a:schemeClr val="tx1"/>
              </a:solidFill>
            </a:endParaRP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joko@jokosuntoro.com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sz="37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sz="3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Entropy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981200"/>
          <a:ext cx="7162801" cy="4267200"/>
        </p:xfrm>
        <a:graphic>
          <a:graphicData uri="http://schemas.openxmlformats.org/drawingml/2006/table">
            <a:tbl>
              <a:tblPr/>
              <a:tblGrid>
                <a:gridCol w="1108677"/>
                <a:gridCol w="1083763"/>
                <a:gridCol w="1096220"/>
                <a:gridCol w="764032"/>
                <a:gridCol w="764032"/>
                <a:gridCol w="764032"/>
                <a:gridCol w="1582045"/>
              </a:tblGrid>
              <a:tr h="206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Simpul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Akar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0.940285959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youth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0.970950594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middle_aged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0.970950594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0.811278124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0.918295834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0.591672779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0.985228136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Credit 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0.811278124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	S 	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A 	= </a:t>
            </a:r>
            <a:r>
              <a:rPr lang="en-US" dirty="0" err="1" smtClean="0"/>
              <a:t>fitur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n 	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</a:t>
            </a:r>
          </a:p>
          <a:p>
            <a:pPr marL="514350" indent="-514350">
              <a:buNone/>
            </a:pPr>
            <a:r>
              <a:rPr lang="en-US" dirty="0" smtClean="0"/>
              <a:t>	|Si| = </a:t>
            </a:r>
            <a:r>
              <a:rPr lang="en-US" dirty="0" err="1" smtClean="0"/>
              <a:t>proporsi</a:t>
            </a:r>
            <a:r>
              <a:rPr lang="en-US" dirty="0" smtClean="0"/>
              <a:t> Si </a:t>
            </a:r>
            <a:r>
              <a:rPr lang="en-US" dirty="0" err="1" smtClean="0"/>
              <a:t>terhadap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r>
              <a:rPr lang="en-US" dirty="0" smtClean="0"/>
              <a:t>	|S| 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38200" y="2133600"/>
          <a:ext cx="64414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4" imgW="2971800" imgH="431640" progId="Equation.3">
                  <p:embed/>
                </p:oleObj>
              </mc:Choice>
              <mc:Fallback>
                <p:oleObj name="Equation" r:id="rId4" imgW="2971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6441440" cy="914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981200"/>
          <a:ext cx="8382001" cy="4267200"/>
        </p:xfrm>
        <a:graphic>
          <a:graphicData uri="http://schemas.openxmlformats.org/drawingml/2006/table">
            <a:tbl>
              <a:tblPr/>
              <a:tblGrid>
                <a:gridCol w="1054638"/>
                <a:gridCol w="1027091"/>
                <a:gridCol w="1038897"/>
                <a:gridCol w="724078"/>
                <a:gridCol w="724078"/>
                <a:gridCol w="724078"/>
                <a:gridCol w="1499315"/>
                <a:gridCol w="1589826"/>
              </a:tblGrid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Simpul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0.940285959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0.24674982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youth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0.970950594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middle_aged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0.970950594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0.029222566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0.811278124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0.918295834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0.151835501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0.591672779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0.985228136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Credit 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0.04812703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0.811278124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2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Membuat</a:t>
            </a:r>
            <a:r>
              <a:rPr lang="en-US" dirty="0" smtClean="0"/>
              <a:t> Node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Gain yang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62200"/>
            <a:ext cx="5791200" cy="354027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(2)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(4)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node </a:t>
            </a:r>
            <a:r>
              <a:rPr lang="en-US" dirty="0" err="1" smtClean="0"/>
              <a:t>terpartisi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6705600" cy="340976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smtClean="0"/>
              <a:t>manual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data mining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  <p:extLst>
      <p:ext uri="{BB962C8B-B14F-4D97-AF65-F5344CB8AC3E}">
        <p14:creationId xmlns:p14="http://schemas.microsoft.com/office/powerpoint/2010/main" val="31632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4762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Decision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Algoritme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Decission</a:t>
            </a:r>
            <a:r>
              <a:rPr lang="en-US" dirty="0" smtClean="0">
                <a:solidFill>
                  <a:srgbClr val="C00000"/>
                </a:solidFill>
              </a:rPr>
              <a:t> Tree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mengkonstruksi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pohon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keputusan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 training yang </a:t>
            </a:r>
            <a:r>
              <a:rPr lang="en-US" dirty="0" err="1" smtClean="0"/>
              <a:t>berupa</a:t>
            </a:r>
            <a:r>
              <a:rPr lang="en-US" dirty="0" smtClean="0"/>
              <a:t> record-record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basis data </a:t>
            </a:r>
            <a:r>
              <a:rPr lang="en-US" sz="2600" dirty="0" smtClean="0">
                <a:solidFill>
                  <a:srgbClr val="C00000"/>
                </a:solidFill>
              </a:rPr>
              <a:t>(Larose, 2005)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Decision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14736"/>
              </p:ext>
            </p:extLst>
          </p:nvPr>
        </p:nvGraphicFramePr>
        <p:xfrm>
          <a:off x="228600" y="12954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4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ALGORITME ID3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Menyiapkan</a:t>
            </a:r>
            <a:r>
              <a:rPr lang="en-US" dirty="0" smtClean="0"/>
              <a:t> dataset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011678"/>
          <a:ext cx="7010398" cy="42367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2332"/>
                <a:gridCol w="1382332"/>
                <a:gridCol w="1086118"/>
                <a:gridCol w="1481070"/>
                <a:gridCol w="1678546"/>
              </a:tblGrid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Income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Student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Credit Rating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/>
                        <a:t>Buys_Computer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1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Entropy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	S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n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r>
              <a:rPr lang="en-US" dirty="0" smtClean="0"/>
              <a:t>	pi = </a:t>
            </a:r>
            <a:r>
              <a:rPr lang="en-US" dirty="0" err="1" smtClean="0"/>
              <a:t>proposi</a:t>
            </a:r>
            <a:r>
              <a:rPr lang="en-US" dirty="0" smtClean="0"/>
              <a:t> Si </a:t>
            </a:r>
            <a:r>
              <a:rPr lang="en-US" dirty="0" err="1" smtClean="0"/>
              <a:t>terhadap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38199" y="2057400"/>
          <a:ext cx="651510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1841400" imgH="431640" progId="Equation.3">
                  <p:embed/>
                </p:oleObj>
              </mc:Choice>
              <mc:Fallback>
                <p:oleObj name="Equation" r:id="rId4" imgW="1841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2057400"/>
                        <a:ext cx="6515101" cy="1371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555</TotalTime>
  <Words>730</Words>
  <Application>Microsoft Office PowerPoint</Application>
  <PresentationFormat>On-screen Show (4:3)</PresentationFormat>
  <Paragraphs>318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Intteligent System Research New</vt:lpstr>
      <vt:lpstr>Equation</vt:lpstr>
      <vt:lpstr>PENGANTAR ALGORITME DECISION TREE</vt:lpstr>
      <vt:lpstr>Joko Suntoro</vt:lpstr>
      <vt:lpstr>Textbooks</vt:lpstr>
      <vt:lpstr>Definisi Algoritme Decision Tree</vt:lpstr>
      <vt:lpstr>Jenis Algoritme Decision Tree</vt:lpstr>
      <vt:lpstr>Tahapan Algoritme ID3</vt:lpstr>
      <vt:lpstr>ALGORITME ID3</vt:lpstr>
      <vt:lpstr>Tahapan Algoritme ID3</vt:lpstr>
      <vt:lpstr>Tahapan Algoritme ID3</vt:lpstr>
      <vt:lpstr>Tahapan Algoritme ID3</vt:lpstr>
      <vt:lpstr>Tahapan Algoritme ID3</vt:lpstr>
      <vt:lpstr>Tahapan Algoritme ID3</vt:lpstr>
      <vt:lpstr>Tahapan Algoritme ID3</vt:lpstr>
      <vt:lpstr>Tahapan Algoritme ID3</vt:lpstr>
      <vt:lpstr>Penghitungan Manual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Algo C4.5</dc:title>
  <dc:creator>Joko Suntoro</dc:creator>
  <cp:lastModifiedBy>Windows User</cp:lastModifiedBy>
  <cp:revision>108</cp:revision>
  <dcterms:created xsi:type="dcterms:W3CDTF">2015-09-13T05:01:52Z</dcterms:created>
  <dcterms:modified xsi:type="dcterms:W3CDTF">2017-04-28T03:20:49Z</dcterms:modified>
</cp:coreProperties>
</file>