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72" r:id="rId3"/>
    <p:sldId id="273" r:id="rId4"/>
    <p:sldId id="257" r:id="rId5"/>
    <p:sldId id="269" r:id="rId6"/>
    <p:sldId id="270" r:id="rId7"/>
    <p:sldId id="267" r:id="rId8"/>
    <p:sldId id="259" r:id="rId9"/>
    <p:sldId id="260" r:id="rId10"/>
    <p:sldId id="261" r:id="rId11"/>
    <p:sldId id="262" r:id="rId12"/>
    <p:sldId id="263" r:id="rId13"/>
    <p:sldId id="274" r:id="rId14"/>
    <p:sldId id="275" r:id="rId15"/>
    <p:sldId id="276" r:id="rId16"/>
    <p:sldId id="277" r:id="rId17"/>
    <p:sldId id="264" r:id="rId18"/>
    <p:sldId id="265" r:id="rId19"/>
    <p:sldId id="268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F8ArczWa2QqeX4pX4tzGw==" hashData="eWOP/p4yoXgAbniS3reD2aU2k9c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668A6-EDC1-4D38-8966-9E76863C300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A4DC13-5104-4224-8B44-711A2F8C5912}">
      <dgm:prSet phldrT="[Text]"/>
      <dgm:spPr/>
      <dgm:t>
        <a:bodyPr/>
        <a:lstStyle/>
        <a:p>
          <a:r>
            <a:rPr lang="en-US" dirty="0" err="1" smtClean="0"/>
            <a:t>Algoritme</a:t>
          </a:r>
          <a:r>
            <a:rPr lang="en-US" dirty="0" smtClean="0"/>
            <a:t> </a:t>
          </a:r>
        </a:p>
        <a:p>
          <a:r>
            <a:rPr lang="en-US" dirty="0" smtClean="0"/>
            <a:t>Decision Tree</a:t>
          </a:r>
          <a:endParaRPr lang="en-US" dirty="0"/>
        </a:p>
      </dgm:t>
    </dgm:pt>
    <dgm:pt modelId="{EAF1B28C-AE26-413A-95C1-B8A16AF6BCEB}" type="parTrans" cxnId="{59756A00-8105-4795-815E-D5A9417A326D}">
      <dgm:prSet/>
      <dgm:spPr/>
      <dgm:t>
        <a:bodyPr/>
        <a:lstStyle/>
        <a:p>
          <a:endParaRPr lang="en-US"/>
        </a:p>
      </dgm:t>
    </dgm:pt>
    <dgm:pt modelId="{627ACBAC-61BD-46D4-B4DF-0011674CD100}" type="sibTrans" cxnId="{59756A00-8105-4795-815E-D5A9417A326D}">
      <dgm:prSet/>
      <dgm:spPr/>
      <dgm:t>
        <a:bodyPr/>
        <a:lstStyle/>
        <a:p>
          <a:endParaRPr lang="en-US"/>
        </a:p>
      </dgm:t>
    </dgm:pt>
    <dgm:pt modelId="{D9915453-A087-47E5-9926-4906314EBAFF}">
      <dgm:prSet phldrT="[Text]"/>
      <dgm:spPr/>
      <dgm:t>
        <a:bodyPr/>
        <a:lstStyle/>
        <a:p>
          <a:r>
            <a:rPr lang="en-US" dirty="0" smtClean="0"/>
            <a:t>ID3 </a:t>
          </a:r>
        </a:p>
        <a:p>
          <a:r>
            <a:rPr lang="en-US" dirty="0" smtClean="0"/>
            <a:t>(Iterative </a:t>
          </a:r>
          <a:r>
            <a:rPr lang="en-US" dirty="0" err="1" smtClean="0"/>
            <a:t>Dichotomiser</a:t>
          </a:r>
          <a:r>
            <a:rPr lang="en-US" dirty="0" smtClean="0"/>
            <a:t> 3)</a:t>
          </a:r>
          <a:endParaRPr lang="en-US" dirty="0"/>
        </a:p>
      </dgm:t>
    </dgm:pt>
    <dgm:pt modelId="{25157B33-B6A1-435C-AD19-9B58232E8768}" type="parTrans" cxnId="{E622A42D-D90B-4A2C-9368-F6FF06C934D0}">
      <dgm:prSet/>
      <dgm:spPr/>
      <dgm:t>
        <a:bodyPr/>
        <a:lstStyle/>
        <a:p>
          <a:endParaRPr lang="en-US"/>
        </a:p>
      </dgm:t>
    </dgm:pt>
    <dgm:pt modelId="{21FFE326-F10B-424A-BA9B-A156B4AAB2C5}" type="sibTrans" cxnId="{E622A42D-D90B-4A2C-9368-F6FF06C934D0}">
      <dgm:prSet/>
      <dgm:spPr/>
      <dgm:t>
        <a:bodyPr/>
        <a:lstStyle/>
        <a:p>
          <a:endParaRPr lang="en-US"/>
        </a:p>
      </dgm:t>
    </dgm:pt>
    <dgm:pt modelId="{72E90587-FC3E-4909-86EF-F27E914DFB4A}">
      <dgm:prSet phldrT="[Text]"/>
      <dgm:spPr/>
      <dgm:t>
        <a:bodyPr/>
        <a:lstStyle/>
        <a:p>
          <a:r>
            <a:rPr lang="en-US" dirty="0" smtClean="0"/>
            <a:t>C4.5</a:t>
          </a:r>
          <a:endParaRPr lang="en-US" dirty="0"/>
        </a:p>
      </dgm:t>
    </dgm:pt>
    <dgm:pt modelId="{EDC85CF6-F271-4ECE-B76E-A2F4F7B74665}" type="parTrans" cxnId="{3E5E0B09-60B9-43FC-A143-DAE5D4008AF9}">
      <dgm:prSet/>
      <dgm:spPr/>
      <dgm:t>
        <a:bodyPr/>
        <a:lstStyle/>
        <a:p>
          <a:endParaRPr lang="en-US"/>
        </a:p>
      </dgm:t>
    </dgm:pt>
    <dgm:pt modelId="{99F65ABD-66F1-4E76-9695-D19C9293DD32}" type="sibTrans" cxnId="{3E5E0B09-60B9-43FC-A143-DAE5D4008AF9}">
      <dgm:prSet/>
      <dgm:spPr/>
      <dgm:t>
        <a:bodyPr/>
        <a:lstStyle/>
        <a:p>
          <a:endParaRPr lang="en-US"/>
        </a:p>
      </dgm:t>
    </dgm:pt>
    <dgm:pt modelId="{BF0D245E-5160-458A-8576-7DE6D73898AA}">
      <dgm:prSet phldrT="[Text]"/>
      <dgm:spPr/>
      <dgm:t>
        <a:bodyPr/>
        <a:lstStyle/>
        <a:p>
          <a:r>
            <a:rPr lang="en-US" dirty="0" smtClean="0"/>
            <a:t>CART </a:t>
          </a:r>
        </a:p>
        <a:p>
          <a:r>
            <a:rPr lang="en-US" dirty="0" smtClean="0"/>
            <a:t>(Classification and Regression Trees)</a:t>
          </a:r>
          <a:endParaRPr lang="en-US" dirty="0"/>
        </a:p>
      </dgm:t>
    </dgm:pt>
    <dgm:pt modelId="{77FCCDC2-33B2-419E-8F88-CE3B803388B0}" type="parTrans" cxnId="{EA1D08EA-F660-4C47-9E19-8CA02115767D}">
      <dgm:prSet/>
      <dgm:spPr/>
      <dgm:t>
        <a:bodyPr/>
        <a:lstStyle/>
        <a:p>
          <a:endParaRPr lang="en-US"/>
        </a:p>
      </dgm:t>
    </dgm:pt>
    <dgm:pt modelId="{A29D3182-20C6-4E77-8D3E-A491B5163535}" type="sibTrans" cxnId="{EA1D08EA-F660-4C47-9E19-8CA02115767D}">
      <dgm:prSet/>
      <dgm:spPr/>
      <dgm:t>
        <a:bodyPr/>
        <a:lstStyle/>
        <a:p>
          <a:endParaRPr lang="en-US"/>
        </a:p>
      </dgm:t>
    </dgm:pt>
    <dgm:pt modelId="{5241498F-4A4D-4152-B769-B93D2A8D1432}" type="pres">
      <dgm:prSet presAssocID="{777668A6-EDC1-4D38-8966-9E76863C30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90DB290-3ED7-4A9D-889E-6B4FC656CB7D}" type="pres">
      <dgm:prSet presAssocID="{DAA4DC13-5104-4224-8B44-711A2F8C5912}" presName="hierRoot1" presStyleCnt="0">
        <dgm:presLayoutVars>
          <dgm:hierBranch val="init"/>
        </dgm:presLayoutVars>
      </dgm:prSet>
      <dgm:spPr/>
    </dgm:pt>
    <dgm:pt modelId="{5D75D454-72DA-42FA-92B8-7C21277A3437}" type="pres">
      <dgm:prSet presAssocID="{DAA4DC13-5104-4224-8B44-711A2F8C5912}" presName="rootComposite1" presStyleCnt="0"/>
      <dgm:spPr/>
    </dgm:pt>
    <dgm:pt modelId="{2E365A38-1717-4424-87A8-B24394ED2434}" type="pres">
      <dgm:prSet presAssocID="{DAA4DC13-5104-4224-8B44-711A2F8C5912}" presName="rootText1" presStyleLbl="node0" presStyleIdx="0" presStyleCnt="1" custScaleX="588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E43876-297A-4EEC-A0E2-1E64472D55C0}" type="pres">
      <dgm:prSet presAssocID="{DAA4DC13-5104-4224-8B44-711A2F8C591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C0BDA73-DAD7-4AD0-B011-9E8242C9D663}" type="pres">
      <dgm:prSet presAssocID="{DAA4DC13-5104-4224-8B44-711A2F8C5912}" presName="hierChild2" presStyleCnt="0"/>
      <dgm:spPr/>
    </dgm:pt>
    <dgm:pt modelId="{F7DD31EF-84AB-4F9C-AB22-3DFA9F0B4FDC}" type="pres">
      <dgm:prSet presAssocID="{25157B33-B6A1-435C-AD19-9B58232E8768}" presName="Name64" presStyleLbl="parChTrans1D2" presStyleIdx="0" presStyleCnt="3"/>
      <dgm:spPr/>
      <dgm:t>
        <a:bodyPr/>
        <a:lstStyle/>
        <a:p>
          <a:endParaRPr lang="en-US"/>
        </a:p>
      </dgm:t>
    </dgm:pt>
    <dgm:pt modelId="{AF487EA1-7458-44F7-A778-9F69113C0098}" type="pres">
      <dgm:prSet presAssocID="{D9915453-A087-47E5-9926-4906314EBAFF}" presName="hierRoot2" presStyleCnt="0">
        <dgm:presLayoutVars>
          <dgm:hierBranch val="init"/>
        </dgm:presLayoutVars>
      </dgm:prSet>
      <dgm:spPr/>
    </dgm:pt>
    <dgm:pt modelId="{68E59820-2222-4EBE-B4F9-AA08C70A2C47}" type="pres">
      <dgm:prSet presAssocID="{D9915453-A087-47E5-9926-4906314EBAFF}" presName="rootComposite" presStyleCnt="0"/>
      <dgm:spPr/>
    </dgm:pt>
    <dgm:pt modelId="{2ED6D84F-C10C-4047-B419-E45FB70C192B}" type="pres">
      <dgm:prSet presAssocID="{D9915453-A087-47E5-9926-4906314EBAFF}" presName="rootText" presStyleLbl="node2" presStyleIdx="0" presStyleCnt="3" custScaleX="126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25BD5-6C3C-43F7-8F30-5B0DED4E41F8}" type="pres">
      <dgm:prSet presAssocID="{D9915453-A087-47E5-9926-4906314EBAFF}" presName="rootConnector" presStyleLbl="node2" presStyleIdx="0" presStyleCnt="3"/>
      <dgm:spPr/>
      <dgm:t>
        <a:bodyPr/>
        <a:lstStyle/>
        <a:p>
          <a:endParaRPr lang="en-US"/>
        </a:p>
      </dgm:t>
    </dgm:pt>
    <dgm:pt modelId="{AD01A8F8-92EF-48E5-A9DD-A9802B57FFE6}" type="pres">
      <dgm:prSet presAssocID="{D9915453-A087-47E5-9926-4906314EBAFF}" presName="hierChild4" presStyleCnt="0"/>
      <dgm:spPr/>
    </dgm:pt>
    <dgm:pt modelId="{1E7153A8-3531-40B5-9D66-0C7466008A45}" type="pres">
      <dgm:prSet presAssocID="{D9915453-A087-47E5-9926-4906314EBAFF}" presName="hierChild5" presStyleCnt="0"/>
      <dgm:spPr/>
    </dgm:pt>
    <dgm:pt modelId="{DBB97666-1FF1-4C76-8A85-51A9D8D6CC24}" type="pres">
      <dgm:prSet presAssocID="{EDC85CF6-F271-4ECE-B76E-A2F4F7B74665}" presName="Name64" presStyleLbl="parChTrans1D2" presStyleIdx="1" presStyleCnt="3"/>
      <dgm:spPr/>
      <dgm:t>
        <a:bodyPr/>
        <a:lstStyle/>
        <a:p>
          <a:endParaRPr lang="en-US"/>
        </a:p>
      </dgm:t>
    </dgm:pt>
    <dgm:pt modelId="{18B58667-53DD-42BC-9B07-282EBEEDB301}" type="pres">
      <dgm:prSet presAssocID="{72E90587-FC3E-4909-86EF-F27E914DFB4A}" presName="hierRoot2" presStyleCnt="0">
        <dgm:presLayoutVars>
          <dgm:hierBranch val="init"/>
        </dgm:presLayoutVars>
      </dgm:prSet>
      <dgm:spPr/>
    </dgm:pt>
    <dgm:pt modelId="{245CC20F-4CB7-4FFB-9FBB-6E4EB8AA17CF}" type="pres">
      <dgm:prSet presAssocID="{72E90587-FC3E-4909-86EF-F27E914DFB4A}" presName="rootComposite" presStyleCnt="0"/>
      <dgm:spPr/>
    </dgm:pt>
    <dgm:pt modelId="{51A2B94A-EECE-4A61-876D-51A69A67ED37}" type="pres">
      <dgm:prSet presAssocID="{72E90587-FC3E-4909-86EF-F27E914DFB4A}" presName="rootText" presStyleLbl="node2" presStyleIdx="1" presStyleCnt="3" custScaleX="127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80121-58E1-44E4-8704-6EE5A9935C06}" type="pres">
      <dgm:prSet presAssocID="{72E90587-FC3E-4909-86EF-F27E914DFB4A}" presName="rootConnector" presStyleLbl="node2" presStyleIdx="1" presStyleCnt="3"/>
      <dgm:spPr/>
      <dgm:t>
        <a:bodyPr/>
        <a:lstStyle/>
        <a:p>
          <a:endParaRPr lang="en-US"/>
        </a:p>
      </dgm:t>
    </dgm:pt>
    <dgm:pt modelId="{0E77E1BA-3996-4881-A958-683104FD37D4}" type="pres">
      <dgm:prSet presAssocID="{72E90587-FC3E-4909-86EF-F27E914DFB4A}" presName="hierChild4" presStyleCnt="0"/>
      <dgm:spPr/>
    </dgm:pt>
    <dgm:pt modelId="{78FCBBEF-B9B4-4960-8185-41AB677011C7}" type="pres">
      <dgm:prSet presAssocID="{72E90587-FC3E-4909-86EF-F27E914DFB4A}" presName="hierChild5" presStyleCnt="0"/>
      <dgm:spPr/>
    </dgm:pt>
    <dgm:pt modelId="{98F56697-8FC6-436A-A5E8-E31D0E4EECA4}" type="pres">
      <dgm:prSet presAssocID="{77FCCDC2-33B2-419E-8F88-CE3B803388B0}" presName="Name64" presStyleLbl="parChTrans1D2" presStyleIdx="2" presStyleCnt="3"/>
      <dgm:spPr/>
      <dgm:t>
        <a:bodyPr/>
        <a:lstStyle/>
        <a:p>
          <a:endParaRPr lang="en-US"/>
        </a:p>
      </dgm:t>
    </dgm:pt>
    <dgm:pt modelId="{F2ABF580-F3F9-43C9-BB84-E3E9EE4509F2}" type="pres">
      <dgm:prSet presAssocID="{BF0D245E-5160-458A-8576-7DE6D73898AA}" presName="hierRoot2" presStyleCnt="0">
        <dgm:presLayoutVars>
          <dgm:hierBranch val="init"/>
        </dgm:presLayoutVars>
      </dgm:prSet>
      <dgm:spPr/>
    </dgm:pt>
    <dgm:pt modelId="{FB0B8506-ADD4-4F97-812A-70062F1B9AA1}" type="pres">
      <dgm:prSet presAssocID="{BF0D245E-5160-458A-8576-7DE6D73898AA}" presName="rootComposite" presStyleCnt="0"/>
      <dgm:spPr/>
    </dgm:pt>
    <dgm:pt modelId="{33388B7B-4816-4886-8EB0-ABA2E8F59F21}" type="pres">
      <dgm:prSet presAssocID="{BF0D245E-5160-458A-8576-7DE6D73898AA}" presName="rootText" presStyleLbl="node2" presStyleIdx="2" presStyleCnt="3" custScaleX="127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19E1F5-1B9D-424B-A5A8-D91376C41E51}" type="pres">
      <dgm:prSet presAssocID="{BF0D245E-5160-458A-8576-7DE6D73898AA}" presName="rootConnector" presStyleLbl="node2" presStyleIdx="2" presStyleCnt="3"/>
      <dgm:spPr/>
      <dgm:t>
        <a:bodyPr/>
        <a:lstStyle/>
        <a:p>
          <a:endParaRPr lang="en-US"/>
        </a:p>
      </dgm:t>
    </dgm:pt>
    <dgm:pt modelId="{32F3011E-B5D7-46EB-BE6D-7247620990C8}" type="pres">
      <dgm:prSet presAssocID="{BF0D245E-5160-458A-8576-7DE6D73898AA}" presName="hierChild4" presStyleCnt="0"/>
      <dgm:spPr/>
    </dgm:pt>
    <dgm:pt modelId="{A4BDB7C6-3D54-44CA-97F6-A92C6B405C2A}" type="pres">
      <dgm:prSet presAssocID="{BF0D245E-5160-458A-8576-7DE6D73898AA}" presName="hierChild5" presStyleCnt="0"/>
      <dgm:spPr/>
    </dgm:pt>
    <dgm:pt modelId="{999D2768-3ED0-4A59-808A-D75D261A148B}" type="pres">
      <dgm:prSet presAssocID="{DAA4DC13-5104-4224-8B44-711A2F8C5912}" presName="hierChild3" presStyleCnt="0"/>
      <dgm:spPr/>
    </dgm:pt>
  </dgm:ptLst>
  <dgm:cxnLst>
    <dgm:cxn modelId="{3E5E0B09-60B9-43FC-A143-DAE5D4008AF9}" srcId="{DAA4DC13-5104-4224-8B44-711A2F8C5912}" destId="{72E90587-FC3E-4909-86EF-F27E914DFB4A}" srcOrd="1" destOrd="0" parTransId="{EDC85CF6-F271-4ECE-B76E-A2F4F7B74665}" sibTransId="{99F65ABD-66F1-4E76-9695-D19C9293DD32}"/>
    <dgm:cxn modelId="{814526BE-95A8-4222-8B69-5B0B367B0D93}" type="presOf" srcId="{77FCCDC2-33B2-419E-8F88-CE3B803388B0}" destId="{98F56697-8FC6-436A-A5E8-E31D0E4EECA4}" srcOrd="0" destOrd="0" presId="urn:microsoft.com/office/officeart/2009/3/layout/HorizontalOrganizationChart"/>
    <dgm:cxn modelId="{73405101-8D03-4D92-A057-B76F947448BB}" type="presOf" srcId="{72E90587-FC3E-4909-86EF-F27E914DFB4A}" destId="{0B180121-58E1-44E4-8704-6EE5A9935C06}" srcOrd="1" destOrd="0" presId="urn:microsoft.com/office/officeart/2009/3/layout/HorizontalOrganizationChart"/>
    <dgm:cxn modelId="{14EA762A-0350-4F3B-900D-91D429A93023}" type="presOf" srcId="{EDC85CF6-F271-4ECE-B76E-A2F4F7B74665}" destId="{DBB97666-1FF1-4C76-8A85-51A9D8D6CC24}" srcOrd="0" destOrd="0" presId="urn:microsoft.com/office/officeart/2009/3/layout/HorizontalOrganizationChart"/>
    <dgm:cxn modelId="{DF6F82A2-F96C-4542-A3EC-C97F74220419}" type="presOf" srcId="{BF0D245E-5160-458A-8576-7DE6D73898AA}" destId="{9319E1F5-1B9D-424B-A5A8-D91376C41E51}" srcOrd="1" destOrd="0" presId="urn:microsoft.com/office/officeart/2009/3/layout/HorizontalOrganizationChart"/>
    <dgm:cxn modelId="{E622A42D-D90B-4A2C-9368-F6FF06C934D0}" srcId="{DAA4DC13-5104-4224-8B44-711A2F8C5912}" destId="{D9915453-A087-47E5-9926-4906314EBAFF}" srcOrd="0" destOrd="0" parTransId="{25157B33-B6A1-435C-AD19-9B58232E8768}" sibTransId="{21FFE326-F10B-424A-BA9B-A156B4AAB2C5}"/>
    <dgm:cxn modelId="{47867075-9650-4529-A0CE-28B909829F0B}" type="presOf" srcId="{72E90587-FC3E-4909-86EF-F27E914DFB4A}" destId="{51A2B94A-EECE-4A61-876D-51A69A67ED37}" srcOrd="0" destOrd="0" presId="urn:microsoft.com/office/officeart/2009/3/layout/HorizontalOrganizationChart"/>
    <dgm:cxn modelId="{A2F9EB3C-08EE-4CF3-911C-541C55B77EB5}" type="presOf" srcId="{D9915453-A087-47E5-9926-4906314EBAFF}" destId="{2ED6D84F-C10C-4047-B419-E45FB70C192B}" srcOrd="0" destOrd="0" presId="urn:microsoft.com/office/officeart/2009/3/layout/HorizontalOrganizationChart"/>
    <dgm:cxn modelId="{3E0A5AE5-F34C-416D-9302-77043C0AA4B2}" type="presOf" srcId="{25157B33-B6A1-435C-AD19-9B58232E8768}" destId="{F7DD31EF-84AB-4F9C-AB22-3DFA9F0B4FDC}" srcOrd="0" destOrd="0" presId="urn:microsoft.com/office/officeart/2009/3/layout/HorizontalOrganizationChart"/>
    <dgm:cxn modelId="{26662C95-26E3-461A-895F-0C31D146E6F2}" type="presOf" srcId="{D9915453-A087-47E5-9926-4906314EBAFF}" destId="{A2A25BD5-6C3C-43F7-8F30-5B0DED4E41F8}" srcOrd="1" destOrd="0" presId="urn:microsoft.com/office/officeart/2009/3/layout/HorizontalOrganizationChart"/>
    <dgm:cxn modelId="{7C7EC537-BCAC-4173-8D6C-00467D198A09}" type="presOf" srcId="{DAA4DC13-5104-4224-8B44-711A2F8C5912}" destId="{A7E43876-297A-4EEC-A0E2-1E64472D55C0}" srcOrd="1" destOrd="0" presId="urn:microsoft.com/office/officeart/2009/3/layout/HorizontalOrganizationChart"/>
    <dgm:cxn modelId="{59756A00-8105-4795-815E-D5A9417A326D}" srcId="{777668A6-EDC1-4D38-8966-9E76863C3003}" destId="{DAA4DC13-5104-4224-8B44-711A2F8C5912}" srcOrd="0" destOrd="0" parTransId="{EAF1B28C-AE26-413A-95C1-B8A16AF6BCEB}" sibTransId="{627ACBAC-61BD-46D4-B4DF-0011674CD100}"/>
    <dgm:cxn modelId="{EA1D08EA-F660-4C47-9E19-8CA02115767D}" srcId="{DAA4DC13-5104-4224-8B44-711A2F8C5912}" destId="{BF0D245E-5160-458A-8576-7DE6D73898AA}" srcOrd="2" destOrd="0" parTransId="{77FCCDC2-33B2-419E-8F88-CE3B803388B0}" sibTransId="{A29D3182-20C6-4E77-8D3E-A491B5163535}"/>
    <dgm:cxn modelId="{AB6EC5AB-D505-4D52-B13A-5106C4B25390}" type="presOf" srcId="{DAA4DC13-5104-4224-8B44-711A2F8C5912}" destId="{2E365A38-1717-4424-87A8-B24394ED2434}" srcOrd="0" destOrd="0" presId="urn:microsoft.com/office/officeart/2009/3/layout/HorizontalOrganizationChart"/>
    <dgm:cxn modelId="{5A3810CE-62BA-4094-AFE2-C0E03CBF1380}" type="presOf" srcId="{777668A6-EDC1-4D38-8966-9E76863C3003}" destId="{5241498F-4A4D-4152-B769-B93D2A8D1432}" srcOrd="0" destOrd="0" presId="urn:microsoft.com/office/officeart/2009/3/layout/HorizontalOrganizationChart"/>
    <dgm:cxn modelId="{7AF75F57-3185-4A22-A82A-0A60FA6D5B60}" type="presOf" srcId="{BF0D245E-5160-458A-8576-7DE6D73898AA}" destId="{33388B7B-4816-4886-8EB0-ABA2E8F59F21}" srcOrd="0" destOrd="0" presId="urn:microsoft.com/office/officeart/2009/3/layout/HorizontalOrganizationChart"/>
    <dgm:cxn modelId="{EA35D3EC-0DA5-43C3-8954-F2D5EA3025A6}" type="presParOf" srcId="{5241498F-4A4D-4152-B769-B93D2A8D1432}" destId="{A90DB290-3ED7-4A9D-889E-6B4FC656CB7D}" srcOrd="0" destOrd="0" presId="urn:microsoft.com/office/officeart/2009/3/layout/HorizontalOrganizationChart"/>
    <dgm:cxn modelId="{9187DA6D-045E-4656-9EAB-05B6EDFACDC1}" type="presParOf" srcId="{A90DB290-3ED7-4A9D-889E-6B4FC656CB7D}" destId="{5D75D454-72DA-42FA-92B8-7C21277A3437}" srcOrd="0" destOrd="0" presId="urn:microsoft.com/office/officeart/2009/3/layout/HorizontalOrganizationChart"/>
    <dgm:cxn modelId="{F9BD5BFC-3FC5-45E3-A355-94179EDB3E6C}" type="presParOf" srcId="{5D75D454-72DA-42FA-92B8-7C21277A3437}" destId="{2E365A38-1717-4424-87A8-B24394ED2434}" srcOrd="0" destOrd="0" presId="urn:microsoft.com/office/officeart/2009/3/layout/HorizontalOrganizationChart"/>
    <dgm:cxn modelId="{376570CF-5CEF-4C80-A1AB-93CA6537BECA}" type="presParOf" srcId="{5D75D454-72DA-42FA-92B8-7C21277A3437}" destId="{A7E43876-297A-4EEC-A0E2-1E64472D55C0}" srcOrd="1" destOrd="0" presId="urn:microsoft.com/office/officeart/2009/3/layout/HorizontalOrganizationChart"/>
    <dgm:cxn modelId="{19D70E59-3071-449F-BA34-4C174DAE0332}" type="presParOf" srcId="{A90DB290-3ED7-4A9D-889E-6B4FC656CB7D}" destId="{5C0BDA73-DAD7-4AD0-B011-9E8242C9D663}" srcOrd="1" destOrd="0" presId="urn:microsoft.com/office/officeart/2009/3/layout/HorizontalOrganizationChart"/>
    <dgm:cxn modelId="{A14D3B33-5BF7-4F89-8FD8-6BAF5FA954CC}" type="presParOf" srcId="{5C0BDA73-DAD7-4AD0-B011-9E8242C9D663}" destId="{F7DD31EF-84AB-4F9C-AB22-3DFA9F0B4FDC}" srcOrd="0" destOrd="0" presId="urn:microsoft.com/office/officeart/2009/3/layout/HorizontalOrganizationChart"/>
    <dgm:cxn modelId="{FDAA5DCE-B49C-4D16-9587-49474575F365}" type="presParOf" srcId="{5C0BDA73-DAD7-4AD0-B011-9E8242C9D663}" destId="{AF487EA1-7458-44F7-A778-9F69113C0098}" srcOrd="1" destOrd="0" presId="urn:microsoft.com/office/officeart/2009/3/layout/HorizontalOrganizationChart"/>
    <dgm:cxn modelId="{A0430A6C-4DE8-43E4-AF49-ABB39F78A4C6}" type="presParOf" srcId="{AF487EA1-7458-44F7-A778-9F69113C0098}" destId="{68E59820-2222-4EBE-B4F9-AA08C70A2C47}" srcOrd="0" destOrd="0" presId="urn:microsoft.com/office/officeart/2009/3/layout/HorizontalOrganizationChart"/>
    <dgm:cxn modelId="{664B4CAE-7FB6-4E01-8B7E-2C47AA1825CD}" type="presParOf" srcId="{68E59820-2222-4EBE-B4F9-AA08C70A2C47}" destId="{2ED6D84F-C10C-4047-B419-E45FB70C192B}" srcOrd="0" destOrd="0" presId="urn:microsoft.com/office/officeart/2009/3/layout/HorizontalOrganizationChart"/>
    <dgm:cxn modelId="{FC163FD5-4CE5-4D7B-A3C5-A70730D69F8A}" type="presParOf" srcId="{68E59820-2222-4EBE-B4F9-AA08C70A2C47}" destId="{A2A25BD5-6C3C-43F7-8F30-5B0DED4E41F8}" srcOrd="1" destOrd="0" presId="urn:microsoft.com/office/officeart/2009/3/layout/HorizontalOrganizationChart"/>
    <dgm:cxn modelId="{052AA1A6-EEA5-4327-B7BD-B8532F0AEBF8}" type="presParOf" srcId="{AF487EA1-7458-44F7-A778-9F69113C0098}" destId="{AD01A8F8-92EF-48E5-A9DD-A9802B57FFE6}" srcOrd="1" destOrd="0" presId="urn:microsoft.com/office/officeart/2009/3/layout/HorizontalOrganizationChart"/>
    <dgm:cxn modelId="{AB6413FC-9300-44E2-9D82-7CAEF55A0AE1}" type="presParOf" srcId="{AF487EA1-7458-44F7-A778-9F69113C0098}" destId="{1E7153A8-3531-40B5-9D66-0C7466008A45}" srcOrd="2" destOrd="0" presId="urn:microsoft.com/office/officeart/2009/3/layout/HorizontalOrganizationChart"/>
    <dgm:cxn modelId="{D6C2B3F7-85EA-4604-A50A-E98674303E92}" type="presParOf" srcId="{5C0BDA73-DAD7-4AD0-B011-9E8242C9D663}" destId="{DBB97666-1FF1-4C76-8A85-51A9D8D6CC24}" srcOrd="2" destOrd="0" presId="urn:microsoft.com/office/officeart/2009/3/layout/HorizontalOrganizationChart"/>
    <dgm:cxn modelId="{7C96D017-9AF3-4B03-905B-E4401258834B}" type="presParOf" srcId="{5C0BDA73-DAD7-4AD0-B011-9E8242C9D663}" destId="{18B58667-53DD-42BC-9B07-282EBEEDB301}" srcOrd="3" destOrd="0" presId="urn:microsoft.com/office/officeart/2009/3/layout/HorizontalOrganizationChart"/>
    <dgm:cxn modelId="{10F926C3-BB44-43B6-972E-6F47980B3444}" type="presParOf" srcId="{18B58667-53DD-42BC-9B07-282EBEEDB301}" destId="{245CC20F-4CB7-4FFB-9FBB-6E4EB8AA17CF}" srcOrd="0" destOrd="0" presId="urn:microsoft.com/office/officeart/2009/3/layout/HorizontalOrganizationChart"/>
    <dgm:cxn modelId="{46E773E2-1842-431B-9D4E-EDBFE26876A5}" type="presParOf" srcId="{245CC20F-4CB7-4FFB-9FBB-6E4EB8AA17CF}" destId="{51A2B94A-EECE-4A61-876D-51A69A67ED37}" srcOrd="0" destOrd="0" presId="urn:microsoft.com/office/officeart/2009/3/layout/HorizontalOrganizationChart"/>
    <dgm:cxn modelId="{3A9EA47D-CFA4-4A11-BC5E-8D337C61E343}" type="presParOf" srcId="{245CC20F-4CB7-4FFB-9FBB-6E4EB8AA17CF}" destId="{0B180121-58E1-44E4-8704-6EE5A9935C06}" srcOrd="1" destOrd="0" presId="urn:microsoft.com/office/officeart/2009/3/layout/HorizontalOrganizationChart"/>
    <dgm:cxn modelId="{5B3A897F-7DDB-48CC-B729-A5CCE2CE313A}" type="presParOf" srcId="{18B58667-53DD-42BC-9B07-282EBEEDB301}" destId="{0E77E1BA-3996-4881-A958-683104FD37D4}" srcOrd="1" destOrd="0" presId="urn:microsoft.com/office/officeart/2009/3/layout/HorizontalOrganizationChart"/>
    <dgm:cxn modelId="{6FDF2EF2-A5E6-42C0-8799-5AB07F6F4E96}" type="presParOf" srcId="{18B58667-53DD-42BC-9B07-282EBEEDB301}" destId="{78FCBBEF-B9B4-4960-8185-41AB677011C7}" srcOrd="2" destOrd="0" presId="urn:microsoft.com/office/officeart/2009/3/layout/HorizontalOrganizationChart"/>
    <dgm:cxn modelId="{84D61F3B-7A9E-409E-B322-47A49EDEBB72}" type="presParOf" srcId="{5C0BDA73-DAD7-4AD0-B011-9E8242C9D663}" destId="{98F56697-8FC6-436A-A5E8-E31D0E4EECA4}" srcOrd="4" destOrd="0" presId="urn:microsoft.com/office/officeart/2009/3/layout/HorizontalOrganizationChart"/>
    <dgm:cxn modelId="{5D5124C0-B114-4CE3-986A-934F0C864544}" type="presParOf" srcId="{5C0BDA73-DAD7-4AD0-B011-9E8242C9D663}" destId="{F2ABF580-F3F9-43C9-BB84-E3E9EE4509F2}" srcOrd="5" destOrd="0" presId="urn:microsoft.com/office/officeart/2009/3/layout/HorizontalOrganizationChart"/>
    <dgm:cxn modelId="{4F098B5C-29A5-45E2-BC4B-8FE90133393E}" type="presParOf" srcId="{F2ABF580-F3F9-43C9-BB84-E3E9EE4509F2}" destId="{FB0B8506-ADD4-4F97-812A-70062F1B9AA1}" srcOrd="0" destOrd="0" presId="urn:microsoft.com/office/officeart/2009/3/layout/HorizontalOrganizationChart"/>
    <dgm:cxn modelId="{32B28AC2-BBC7-433C-A8F9-3429561C6A5F}" type="presParOf" srcId="{FB0B8506-ADD4-4F97-812A-70062F1B9AA1}" destId="{33388B7B-4816-4886-8EB0-ABA2E8F59F21}" srcOrd="0" destOrd="0" presId="urn:microsoft.com/office/officeart/2009/3/layout/HorizontalOrganizationChart"/>
    <dgm:cxn modelId="{3E145D13-2FFF-434A-9762-1763F2906B58}" type="presParOf" srcId="{FB0B8506-ADD4-4F97-812A-70062F1B9AA1}" destId="{9319E1F5-1B9D-424B-A5A8-D91376C41E51}" srcOrd="1" destOrd="0" presId="urn:microsoft.com/office/officeart/2009/3/layout/HorizontalOrganizationChart"/>
    <dgm:cxn modelId="{20FC4764-348C-4F86-940F-5DBE861E4CF3}" type="presParOf" srcId="{F2ABF580-F3F9-43C9-BB84-E3E9EE4509F2}" destId="{32F3011E-B5D7-46EB-BE6D-7247620990C8}" srcOrd="1" destOrd="0" presId="urn:microsoft.com/office/officeart/2009/3/layout/HorizontalOrganizationChart"/>
    <dgm:cxn modelId="{6CFE041A-3510-4C9F-99E8-D5DD3E0C53A2}" type="presParOf" srcId="{F2ABF580-F3F9-43C9-BB84-E3E9EE4509F2}" destId="{A4BDB7C6-3D54-44CA-97F6-A92C6B405C2A}" srcOrd="2" destOrd="0" presId="urn:microsoft.com/office/officeart/2009/3/layout/HorizontalOrganizationChart"/>
    <dgm:cxn modelId="{8722A2EE-B0E4-4ECF-84EE-582DA4720984}" type="presParOf" srcId="{A90DB290-3ED7-4A9D-889E-6B4FC656CB7D}" destId="{999D2768-3ED0-4A59-808A-D75D261A14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406DA-13A4-450B-B680-37954C42E61A}" type="doc">
      <dgm:prSet loTypeId="urn:microsoft.com/office/officeart/2005/8/layout/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687378-48ED-4861-90EA-1364472C7147}">
      <dgm:prSet phldrT="[Text]" custT="1"/>
      <dgm:spPr/>
      <dgm:t>
        <a:bodyPr/>
        <a:lstStyle/>
        <a:p>
          <a:r>
            <a:rPr lang="en-US" sz="2400" dirty="0" smtClean="0"/>
            <a:t>1. </a:t>
          </a:r>
          <a:r>
            <a:rPr lang="en-US" sz="2400" dirty="0" err="1" smtClean="0"/>
            <a:t>Menyiapkan</a:t>
          </a:r>
          <a:r>
            <a:rPr lang="en-US" sz="2400" dirty="0" smtClean="0"/>
            <a:t> dataset</a:t>
          </a:r>
          <a:endParaRPr lang="en-US" sz="2400" dirty="0"/>
        </a:p>
      </dgm:t>
    </dgm:pt>
    <dgm:pt modelId="{D6962426-23E7-4A77-AB66-1309AF464760}" type="parTrans" cxnId="{CF489EE7-D8E2-4C20-A01D-08F17183D9C5}">
      <dgm:prSet/>
      <dgm:spPr/>
      <dgm:t>
        <a:bodyPr/>
        <a:lstStyle/>
        <a:p>
          <a:endParaRPr lang="en-US"/>
        </a:p>
      </dgm:t>
    </dgm:pt>
    <dgm:pt modelId="{7CADF764-A802-4DB7-A5A0-A64AAC2C9E27}" type="sibTrans" cxnId="{CF489EE7-D8E2-4C20-A01D-08F17183D9C5}">
      <dgm:prSet custT="1"/>
      <dgm:spPr/>
      <dgm:t>
        <a:bodyPr/>
        <a:lstStyle/>
        <a:p>
          <a:endParaRPr lang="en-US" sz="2400"/>
        </a:p>
      </dgm:t>
    </dgm:pt>
    <dgm:pt modelId="{E5EE068E-003E-4C6C-B2A2-3259A8804421}">
      <dgm:prSet phldrT="[Text]" custT="1"/>
      <dgm:spPr/>
      <dgm:t>
        <a:bodyPr/>
        <a:lstStyle/>
        <a:p>
          <a:r>
            <a:rPr lang="en-US" sz="2400" dirty="0" smtClean="0"/>
            <a:t>2. </a:t>
          </a:r>
          <a:r>
            <a:rPr lang="en-US" sz="2400" dirty="0" err="1" smtClean="0"/>
            <a:t>Hitung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entropy</a:t>
          </a:r>
          <a:endParaRPr lang="en-US" sz="2400" dirty="0"/>
        </a:p>
      </dgm:t>
    </dgm:pt>
    <dgm:pt modelId="{BBB6517F-F01C-4A98-915A-27DAFA5D2B8F}" type="parTrans" cxnId="{38C62D2B-3F5B-4E7F-8E30-62F38DDC19C8}">
      <dgm:prSet/>
      <dgm:spPr/>
      <dgm:t>
        <a:bodyPr/>
        <a:lstStyle/>
        <a:p>
          <a:endParaRPr lang="en-US"/>
        </a:p>
      </dgm:t>
    </dgm:pt>
    <dgm:pt modelId="{7B1A7433-9EA2-4B4C-ADA6-D8FC8FF2F317}" type="sibTrans" cxnId="{38C62D2B-3F5B-4E7F-8E30-62F38DDC19C8}">
      <dgm:prSet custT="1"/>
      <dgm:spPr/>
      <dgm:t>
        <a:bodyPr/>
        <a:lstStyle/>
        <a:p>
          <a:endParaRPr lang="en-US" sz="2400"/>
        </a:p>
      </dgm:t>
    </dgm:pt>
    <dgm:pt modelId="{E28E510E-61F1-4EE5-B612-31972741917A}">
      <dgm:prSet phldrT="[Text]" custT="1"/>
      <dgm:spPr/>
      <dgm:t>
        <a:bodyPr/>
        <a:lstStyle/>
        <a:p>
          <a:r>
            <a:rPr lang="en-US" sz="2400" dirty="0" smtClean="0"/>
            <a:t>7. </a:t>
          </a:r>
          <a:r>
            <a:rPr lang="en-US" sz="2400" dirty="0" err="1" smtClean="0"/>
            <a:t>Ulangi</a:t>
          </a:r>
          <a:r>
            <a:rPr lang="en-US" sz="2400" dirty="0" smtClean="0"/>
            <a:t> proses </a:t>
          </a:r>
          <a:r>
            <a:rPr lang="en-US" sz="2400" dirty="0" err="1" smtClean="0"/>
            <a:t>untuk</a:t>
          </a:r>
          <a:r>
            <a:rPr lang="en-US" sz="2400" dirty="0" smtClean="0"/>
            <a:t> </a:t>
          </a:r>
          <a:r>
            <a:rPr lang="en-US" sz="2400" dirty="0" err="1" smtClean="0"/>
            <a:t>setiap</a:t>
          </a:r>
          <a:r>
            <a:rPr lang="en-US" sz="2400" dirty="0" smtClean="0"/>
            <a:t> </a:t>
          </a:r>
          <a:r>
            <a:rPr lang="en-US" sz="2400" dirty="0" err="1" smtClean="0"/>
            <a:t>cabang</a:t>
          </a:r>
          <a:r>
            <a:rPr lang="en-US" sz="2400" dirty="0" smtClean="0"/>
            <a:t> </a:t>
          </a:r>
          <a:r>
            <a:rPr lang="en-US" sz="2400" dirty="0" err="1" smtClean="0"/>
            <a:t>hingga</a:t>
          </a:r>
          <a:r>
            <a:rPr lang="en-US" sz="2400" dirty="0" smtClean="0"/>
            <a:t> </a:t>
          </a:r>
          <a:r>
            <a:rPr lang="en-US" sz="2400" dirty="0" err="1" smtClean="0"/>
            <a:t>semua</a:t>
          </a:r>
          <a:r>
            <a:rPr lang="en-US" sz="2400" dirty="0" smtClean="0"/>
            <a:t> node </a:t>
          </a:r>
          <a:r>
            <a:rPr lang="en-US" sz="2400" dirty="0" err="1" smtClean="0"/>
            <a:t>terpartisi</a:t>
          </a:r>
          <a:endParaRPr lang="en-US" sz="2400" dirty="0"/>
        </a:p>
      </dgm:t>
    </dgm:pt>
    <dgm:pt modelId="{B82CA226-79C5-4F7D-9EAC-C829D8E13F23}" type="parTrans" cxnId="{D21DCA7D-47FB-44E5-A833-9579CCBDE240}">
      <dgm:prSet/>
      <dgm:spPr/>
      <dgm:t>
        <a:bodyPr/>
        <a:lstStyle/>
        <a:p>
          <a:endParaRPr lang="en-US"/>
        </a:p>
      </dgm:t>
    </dgm:pt>
    <dgm:pt modelId="{E1A869B8-D7D7-4325-A611-0772C721DB90}" type="sibTrans" cxnId="{D21DCA7D-47FB-44E5-A833-9579CCBDE240}">
      <dgm:prSet/>
      <dgm:spPr/>
      <dgm:t>
        <a:bodyPr/>
        <a:lstStyle/>
        <a:p>
          <a:endParaRPr lang="en-US"/>
        </a:p>
      </dgm:t>
    </dgm:pt>
    <dgm:pt modelId="{A44C6660-6256-4157-B826-8C965E17889F}">
      <dgm:prSet phldrT="[Text]" custT="1"/>
      <dgm:spPr/>
      <dgm:t>
        <a:bodyPr/>
        <a:lstStyle/>
        <a:p>
          <a:r>
            <a:rPr lang="en-US" sz="2400" dirty="0" smtClean="0"/>
            <a:t>3. </a:t>
          </a:r>
          <a:r>
            <a:rPr lang="en-US" sz="2400" dirty="0" err="1" smtClean="0"/>
            <a:t>Hitung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gain</a:t>
          </a:r>
          <a:endParaRPr lang="en-US" sz="2400" dirty="0"/>
        </a:p>
      </dgm:t>
    </dgm:pt>
    <dgm:pt modelId="{F2D636BD-F876-4D65-BCE5-D5A27B62984F}" type="parTrans" cxnId="{844F7D44-3173-4CF1-957B-8C5FE436A143}">
      <dgm:prSet/>
      <dgm:spPr/>
      <dgm:t>
        <a:bodyPr/>
        <a:lstStyle/>
        <a:p>
          <a:endParaRPr lang="en-US"/>
        </a:p>
      </dgm:t>
    </dgm:pt>
    <dgm:pt modelId="{F6B64E8B-FE13-49A2-B413-E97C492E1688}" type="sibTrans" cxnId="{844F7D44-3173-4CF1-957B-8C5FE436A143}">
      <dgm:prSet custT="1"/>
      <dgm:spPr/>
      <dgm:t>
        <a:bodyPr/>
        <a:lstStyle/>
        <a:p>
          <a:endParaRPr lang="en-US" sz="2400"/>
        </a:p>
      </dgm:t>
    </dgm:pt>
    <dgm:pt modelId="{2CC8E3F6-BAFE-4D61-A04E-498A3C653F6F}">
      <dgm:prSet phldrT="[Text]" custT="1"/>
      <dgm:spPr/>
      <dgm:t>
        <a:bodyPr/>
        <a:lstStyle/>
        <a:p>
          <a:r>
            <a:rPr lang="en-US" sz="2400" dirty="0" smtClean="0"/>
            <a:t>6. </a:t>
          </a:r>
          <a:r>
            <a:rPr lang="en-US" sz="2400" dirty="0" err="1" smtClean="0"/>
            <a:t>Buat</a:t>
          </a:r>
          <a:r>
            <a:rPr lang="en-US" sz="2400" dirty="0" smtClean="0"/>
            <a:t> </a:t>
          </a:r>
          <a:r>
            <a:rPr lang="en-US" sz="2400" dirty="0" err="1" smtClean="0"/>
            <a:t>cabang</a:t>
          </a:r>
          <a:r>
            <a:rPr lang="en-US" sz="2400" dirty="0" smtClean="0"/>
            <a:t> </a:t>
          </a:r>
          <a:r>
            <a:rPr lang="en-US" sz="2400" dirty="0" err="1" smtClean="0"/>
            <a:t>untuk</a:t>
          </a:r>
          <a:r>
            <a:rPr lang="en-US" sz="2400" dirty="0" smtClean="0"/>
            <a:t> </a:t>
          </a:r>
          <a:r>
            <a:rPr lang="en-US" sz="2400" dirty="0" err="1" smtClean="0"/>
            <a:t>tiap-tiap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endParaRPr lang="en-US" sz="2400" dirty="0"/>
        </a:p>
      </dgm:t>
    </dgm:pt>
    <dgm:pt modelId="{B835E04B-26E3-46DA-BD42-6E60EDCC357F}" type="parTrans" cxnId="{18F96A9E-CE3E-4728-84AC-0CEB49CF3790}">
      <dgm:prSet/>
      <dgm:spPr/>
      <dgm:t>
        <a:bodyPr/>
        <a:lstStyle/>
        <a:p>
          <a:endParaRPr lang="en-US"/>
        </a:p>
      </dgm:t>
    </dgm:pt>
    <dgm:pt modelId="{59152F79-2C17-40F7-953D-C56F386880CA}" type="sibTrans" cxnId="{18F96A9E-CE3E-4728-84AC-0CEB49CF3790}">
      <dgm:prSet custT="1"/>
      <dgm:spPr/>
      <dgm:t>
        <a:bodyPr/>
        <a:lstStyle/>
        <a:p>
          <a:endParaRPr lang="en-US" sz="2400"/>
        </a:p>
      </dgm:t>
    </dgm:pt>
    <dgm:pt modelId="{426FBF76-AADC-4BE2-AEC4-458B867517EF}">
      <dgm:prSet phldrT="[Text]" custT="1"/>
      <dgm:spPr/>
      <dgm:t>
        <a:bodyPr/>
        <a:lstStyle/>
        <a:p>
          <a:r>
            <a:rPr lang="en-US" sz="2400" dirty="0" smtClean="0"/>
            <a:t>4.  </a:t>
          </a:r>
          <a:r>
            <a:rPr lang="en-US" sz="2400" dirty="0" err="1" smtClean="0"/>
            <a:t>Hitung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split info</a:t>
          </a:r>
          <a:endParaRPr lang="en-US" sz="2400" dirty="0"/>
        </a:p>
      </dgm:t>
    </dgm:pt>
    <dgm:pt modelId="{1EC6A36D-E73A-48C6-B5A8-76BA95D03C56}" type="parTrans" cxnId="{F35C7A67-CF09-462F-884D-C7400988AB67}">
      <dgm:prSet/>
      <dgm:spPr/>
      <dgm:t>
        <a:bodyPr/>
        <a:lstStyle/>
        <a:p>
          <a:endParaRPr lang="en-US"/>
        </a:p>
      </dgm:t>
    </dgm:pt>
    <dgm:pt modelId="{F20A01A7-50AA-449D-873E-D6062996AC1D}" type="sibTrans" cxnId="{F35C7A67-CF09-462F-884D-C7400988AB67}">
      <dgm:prSet/>
      <dgm:spPr/>
      <dgm:t>
        <a:bodyPr/>
        <a:lstStyle/>
        <a:p>
          <a:endParaRPr lang="en-US"/>
        </a:p>
      </dgm:t>
    </dgm:pt>
    <dgm:pt modelId="{29533AE7-CBFB-4DE1-91F2-9EBDA08546E3}">
      <dgm:prSet phldrT="[Text]" custT="1"/>
      <dgm:spPr/>
      <dgm:t>
        <a:bodyPr/>
        <a:lstStyle/>
        <a:p>
          <a:r>
            <a:rPr lang="en-US" sz="2400" dirty="0" smtClean="0"/>
            <a:t>5. </a:t>
          </a:r>
          <a:r>
            <a:rPr lang="en-US" sz="2400" dirty="0" err="1" smtClean="0"/>
            <a:t>Hitung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gain ratio</a:t>
          </a:r>
          <a:endParaRPr lang="en-US" sz="2400" dirty="0"/>
        </a:p>
      </dgm:t>
    </dgm:pt>
    <dgm:pt modelId="{73BF8FD7-D81E-4EB2-8979-5B10D551DE86}" type="parTrans" cxnId="{BDBE8A71-E2B6-419D-AA29-77373056E451}">
      <dgm:prSet/>
      <dgm:spPr/>
      <dgm:t>
        <a:bodyPr/>
        <a:lstStyle/>
        <a:p>
          <a:endParaRPr lang="en-US"/>
        </a:p>
      </dgm:t>
    </dgm:pt>
    <dgm:pt modelId="{0018334E-3D72-4256-906F-232CBA6B888A}" type="sibTrans" cxnId="{BDBE8A71-E2B6-419D-AA29-77373056E451}">
      <dgm:prSet/>
      <dgm:spPr/>
      <dgm:t>
        <a:bodyPr/>
        <a:lstStyle/>
        <a:p>
          <a:endParaRPr lang="en-US"/>
        </a:p>
      </dgm:t>
    </dgm:pt>
    <dgm:pt modelId="{F0BF93E8-955A-4E14-9E7E-C4F464C3C0AD}" type="pres">
      <dgm:prSet presAssocID="{46C406DA-13A4-450B-B680-37954C42E6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7E9E91-5C22-47FC-B617-55685B920684}" type="pres">
      <dgm:prSet presAssocID="{E28E510E-61F1-4EE5-B612-31972741917A}" presName="boxAndChildren" presStyleCnt="0"/>
      <dgm:spPr/>
    </dgm:pt>
    <dgm:pt modelId="{3D12EBB4-23A5-49CD-BD09-EBB69B8F4115}" type="pres">
      <dgm:prSet presAssocID="{E28E510E-61F1-4EE5-B612-31972741917A}" presName="parentTextBox" presStyleLbl="node1" presStyleIdx="0" presStyleCnt="7"/>
      <dgm:spPr/>
      <dgm:t>
        <a:bodyPr/>
        <a:lstStyle/>
        <a:p>
          <a:endParaRPr lang="en-US"/>
        </a:p>
      </dgm:t>
    </dgm:pt>
    <dgm:pt modelId="{2A7C8843-AD6D-49E3-AF0C-49DF352CFA4A}" type="pres">
      <dgm:prSet presAssocID="{59152F79-2C17-40F7-953D-C56F386880CA}" presName="sp" presStyleCnt="0"/>
      <dgm:spPr/>
    </dgm:pt>
    <dgm:pt modelId="{59239BCA-A3CD-4D21-A8F8-24684049D04B}" type="pres">
      <dgm:prSet presAssocID="{2CC8E3F6-BAFE-4D61-A04E-498A3C653F6F}" presName="arrowAndChildren" presStyleCnt="0"/>
      <dgm:spPr/>
    </dgm:pt>
    <dgm:pt modelId="{1D4B730B-2887-4C08-AD86-14EC1526F11A}" type="pres">
      <dgm:prSet presAssocID="{2CC8E3F6-BAFE-4D61-A04E-498A3C653F6F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C7F3E9AC-D7D1-4249-8D0B-0E7E377B2DB4}" type="pres">
      <dgm:prSet presAssocID="{0018334E-3D72-4256-906F-232CBA6B888A}" presName="sp" presStyleCnt="0"/>
      <dgm:spPr/>
    </dgm:pt>
    <dgm:pt modelId="{803A2B11-1EAC-4E7D-8F75-2A66251AD547}" type="pres">
      <dgm:prSet presAssocID="{29533AE7-CBFB-4DE1-91F2-9EBDA08546E3}" presName="arrowAndChildren" presStyleCnt="0"/>
      <dgm:spPr/>
    </dgm:pt>
    <dgm:pt modelId="{C6D1687B-0BDD-4895-9215-ED12C46E49E2}" type="pres">
      <dgm:prSet presAssocID="{29533AE7-CBFB-4DE1-91F2-9EBDA08546E3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E0CC4141-5EE2-4DF2-B80D-48C387E55D86}" type="pres">
      <dgm:prSet presAssocID="{F20A01A7-50AA-449D-873E-D6062996AC1D}" presName="sp" presStyleCnt="0"/>
      <dgm:spPr/>
    </dgm:pt>
    <dgm:pt modelId="{C5FF5C8A-BB14-422B-8744-7A9BCABE1456}" type="pres">
      <dgm:prSet presAssocID="{426FBF76-AADC-4BE2-AEC4-458B867517EF}" presName="arrowAndChildren" presStyleCnt="0"/>
      <dgm:spPr/>
    </dgm:pt>
    <dgm:pt modelId="{274FCE49-D498-4FAE-A714-069060DA109D}" type="pres">
      <dgm:prSet presAssocID="{426FBF76-AADC-4BE2-AEC4-458B867517EF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456E56EE-A0F6-4673-BF4D-048D82C4C6FD}" type="pres">
      <dgm:prSet presAssocID="{F6B64E8B-FE13-49A2-B413-E97C492E1688}" presName="sp" presStyleCnt="0"/>
      <dgm:spPr/>
    </dgm:pt>
    <dgm:pt modelId="{C722371F-9090-4169-88E5-3E15FCD92F75}" type="pres">
      <dgm:prSet presAssocID="{A44C6660-6256-4157-B826-8C965E17889F}" presName="arrowAndChildren" presStyleCnt="0"/>
      <dgm:spPr/>
    </dgm:pt>
    <dgm:pt modelId="{8D284FE9-FD16-4A42-8506-94B8E5F6FE21}" type="pres">
      <dgm:prSet presAssocID="{A44C6660-6256-4157-B826-8C965E17889F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DB967D67-A3C0-4657-B150-077CBB4FDBC9}" type="pres">
      <dgm:prSet presAssocID="{7B1A7433-9EA2-4B4C-ADA6-D8FC8FF2F317}" presName="sp" presStyleCnt="0"/>
      <dgm:spPr/>
    </dgm:pt>
    <dgm:pt modelId="{7BC97870-C849-43E8-B0B1-5A7D2BCEB684}" type="pres">
      <dgm:prSet presAssocID="{E5EE068E-003E-4C6C-B2A2-3259A8804421}" presName="arrowAndChildren" presStyleCnt="0"/>
      <dgm:spPr/>
    </dgm:pt>
    <dgm:pt modelId="{A33EAB72-023F-4D1C-AAD5-1EBD1EFF622F}" type="pres">
      <dgm:prSet presAssocID="{E5EE068E-003E-4C6C-B2A2-3259A8804421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88475C15-B427-48CD-B2C9-DC102FDB9083}" type="pres">
      <dgm:prSet presAssocID="{7CADF764-A802-4DB7-A5A0-A64AAC2C9E27}" presName="sp" presStyleCnt="0"/>
      <dgm:spPr/>
    </dgm:pt>
    <dgm:pt modelId="{FC7814DA-45A8-437B-B3EB-6F889CFDC81A}" type="pres">
      <dgm:prSet presAssocID="{89687378-48ED-4861-90EA-1364472C7147}" presName="arrowAndChildren" presStyleCnt="0"/>
      <dgm:spPr/>
    </dgm:pt>
    <dgm:pt modelId="{02578676-A226-4632-A9CB-68246A080066}" type="pres">
      <dgm:prSet presAssocID="{89687378-48ED-4861-90EA-1364472C7147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F35C7A67-CF09-462F-884D-C7400988AB67}" srcId="{46C406DA-13A4-450B-B680-37954C42E61A}" destId="{426FBF76-AADC-4BE2-AEC4-458B867517EF}" srcOrd="3" destOrd="0" parTransId="{1EC6A36D-E73A-48C6-B5A8-76BA95D03C56}" sibTransId="{F20A01A7-50AA-449D-873E-D6062996AC1D}"/>
    <dgm:cxn modelId="{21F09ADA-B264-4C74-AA9B-DD7B3A97E49B}" type="presOf" srcId="{E5EE068E-003E-4C6C-B2A2-3259A8804421}" destId="{A33EAB72-023F-4D1C-AAD5-1EBD1EFF622F}" srcOrd="0" destOrd="0" presId="urn:microsoft.com/office/officeart/2005/8/layout/process4"/>
    <dgm:cxn modelId="{D21DCA7D-47FB-44E5-A833-9579CCBDE240}" srcId="{46C406DA-13A4-450B-B680-37954C42E61A}" destId="{E28E510E-61F1-4EE5-B612-31972741917A}" srcOrd="6" destOrd="0" parTransId="{B82CA226-79C5-4F7D-9EAC-C829D8E13F23}" sibTransId="{E1A869B8-D7D7-4325-A611-0772C721DB90}"/>
    <dgm:cxn modelId="{6428A9D4-A3AF-43F0-943F-7D1375FCF027}" type="presOf" srcId="{426FBF76-AADC-4BE2-AEC4-458B867517EF}" destId="{274FCE49-D498-4FAE-A714-069060DA109D}" srcOrd="0" destOrd="0" presId="urn:microsoft.com/office/officeart/2005/8/layout/process4"/>
    <dgm:cxn modelId="{CF489EE7-D8E2-4C20-A01D-08F17183D9C5}" srcId="{46C406DA-13A4-450B-B680-37954C42E61A}" destId="{89687378-48ED-4861-90EA-1364472C7147}" srcOrd="0" destOrd="0" parTransId="{D6962426-23E7-4A77-AB66-1309AF464760}" sibTransId="{7CADF764-A802-4DB7-A5A0-A64AAC2C9E27}"/>
    <dgm:cxn modelId="{18F96A9E-CE3E-4728-84AC-0CEB49CF3790}" srcId="{46C406DA-13A4-450B-B680-37954C42E61A}" destId="{2CC8E3F6-BAFE-4D61-A04E-498A3C653F6F}" srcOrd="5" destOrd="0" parTransId="{B835E04B-26E3-46DA-BD42-6E60EDCC357F}" sibTransId="{59152F79-2C17-40F7-953D-C56F386880CA}"/>
    <dgm:cxn modelId="{384E8DE2-A97C-4186-B823-A9C8E99F8ABD}" type="presOf" srcId="{E28E510E-61F1-4EE5-B612-31972741917A}" destId="{3D12EBB4-23A5-49CD-BD09-EBB69B8F4115}" srcOrd="0" destOrd="0" presId="urn:microsoft.com/office/officeart/2005/8/layout/process4"/>
    <dgm:cxn modelId="{844F7D44-3173-4CF1-957B-8C5FE436A143}" srcId="{46C406DA-13A4-450B-B680-37954C42E61A}" destId="{A44C6660-6256-4157-B826-8C965E17889F}" srcOrd="2" destOrd="0" parTransId="{F2D636BD-F876-4D65-BCE5-D5A27B62984F}" sibTransId="{F6B64E8B-FE13-49A2-B413-E97C492E1688}"/>
    <dgm:cxn modelId="{F6AA0478-52CE-4C3C-8D05-597C1EE50B90}" type="presOf" srcId="{2CC8E3F6-BAFE-4D61-A04E-498A3C653F6F}" destId="{1D4B730B-2887-4C08-AD86-14EC1526F11A}" srcOrd="0" destOrd="0" presId="urn:microsoft.com/office/officeart/2005/8/layout/process4"/>
    <dgm:cxn modelId="{BDBE8A71-E2B6-419D-AA29-77373056E451}" srcId="{46C406DA-13A4-450B-B680-37954C42E61A}" destId="{29533AE7-CBFB-4DE1-91F2-9EBDA08546E3}" srcOrd="4" destOrd="0" parTransId="{73BF8FD7-D81E-4EB2-8979-5B10D551DE86}" sibTransId="{0018334E-3D72-4256-906F-232CBA6B888A}"/>
    <dgm:cxn modelId="{447FD920-8C7F-40DE-B9C6-364316DA76D0}" type="presOf" srcId="{A44C6660-6256-4157-B826-8C965E17889F}" destId="{8D284FE9-FD16-4A42-8506-94B8E5F6FE21}" srcOrd="0" destOrd="0" presId="urn:microsoft.com/office/officeart/2005/8/layout/process4"/>
    <dgm:cxn modelId="{775972D6-9058-4F65-80A0-669BA4A0D3A8}" type="presOf" srcId="{89687378-48ED-4861-90EA-1364472C7147}" destId="{02578676-A226-4632-A9CB-68246A080066}" srcOrd="0" destOrd="0" presId="urn:microsoft.com/office/officeart/2005/8/layout/process4"/>
    <dgm:cxn modelId="{5398C4E3-2B65-4C8B-9300-471FE6A6D122}" type="presOf" srcId="{29533AE7-CBFB-4DE1-91F2-9EBDA08546E3}" destId="{C6D1687B-0BDD-4895-9215-ED12C46E49E2}" srcOrd="0" destOrd="0" presId="urn:microsoft.com/office/officeart/2005/8/layout/process4"/>
    <dgm:cxn modelId="{17B5469A-61A8-4661-B25F-96932100A286}" type="presOf" srcId="{46C406DA-13A4-450B-B680-37954C42E61A}" destId="{F0BF93E8-955A-4E14-9E7E-C4F464C3C0AD}" srcOrd="0" destOrd="0" presId="urn:microsoft.com/office/officeart/2005/8/layout/process4"/>
    <dgm:cxn modelId="{38C62D2B-3F5B-4E7F-8E30-62F38DDC19C8}" srcId="{46C406DA-13A4-450B-B680-37954C42E61A}" destId="{E5EE068E-003E-4C6C-B2A2-3259A8804421}" srcOrd="1" destOrd="0" parTransId="{BBB6517F-F01C-4A98-915A-27DAFA5D2B8F}" sibTransId="{7B1A7433-9EA2-4B4C-ADA6-D8FC8FF2F317}"/>
    <dgm:cxn modelId="{3D018375-F2C4-47D6-85B9-BFA0D0392D46}" type="presParOf" srcId="{F0BF93E8-955A-4E14-9E7E-C4F464C3C0AD}" destId="{F37E9E91-5C22-47FC-B617-55685B920684}" srcOrd="0" destOrd="0" presId="urn:microsoft.com/office/officeart/2005/8/layout/process4"/>
    <dgm:cxn modelId="{7533CA99-DD4F-4C82-91C5-3643FB508947}" type="presParOf" srcId="{F37E9E91-5C22-47FC-B617-55685B920684}" destId="{3D12EBB4-23A5-49CD-BD09-EBB69B8F4115}" srcOrd="0" destOrd="0" presId="urn:microsoft.com/office/officeart/2005/8/layout/process4"/>
    <dgm:cxn modelId="{E0BB4A2B-27CB-4CD0-B9FA-D07645ED8807}" type="presParOf" srcId="{F0BF93E8-955A-4E14-9E7E-C4F464C3C0AD}" destId="{2A7C8843-AD6D-49E3-AF0C-49DF352CFA4A}" srcOrd="1" destOrd="0" presId="urn:microsoft.com/office/officeart/2005/8/layout/process4"/>
    <dgm:cxn modelId="{0BCA5D6D-ECB5-44F7-AEF5-B62D5A391346}" type="presParOf" srcId="{F0BF93E8-955A-4E14-9E7E-C4F464C3C0AD}" destId="{59239BCA-A3CD-4D21-A8F8-24684049D04B}" srcOrd="2" destOrd="0" presId="urn:microsoft.com/office/officeart/2005/8/layout/process4"/>
    <dgm:cxn modelId="{312AF3B2-94F3-4120-91F2-BB816220F2AC}" type="presParOf" srcId="{59239BCA-A3CD-4D21-A8F8-24684049D04B}" destId="{1D4B730B-2887-4C08-AD86-14EC1526F11A}" srcOrd="0" destOrd="0" presId="urn:microsoft.com/office/officeart/2005/8/layout/process4"/>
    <dgm:cxn modelId="{9C930AB3-B6BD-427D-A041-1481AA049311}" type="presParOf" srcId="{F0BF93E8-955A-4E14-9E7E-C4F464C3C0AD}" destId="{C7F3E9AC-D7D1-4249-8D0B-0E7E377B2DB4}" srcOrd="3" destOrd="0" presId="urn:microsoft.com/office/officeart/2005/8/layout/process4"/>
    <dgm:cxn modelId="{AAE2E8F9-8371-4585-96C4-6D60936F2FF1}" type="presParOf" srcId="{F0BF93E8-955A-4E14-9E7E-C4F464C3C0AD}" destId="{803A2B11-1EAC-4E7D-8F75-2A66251AD547}" srcOrd="4" destOrd="0" presId="urn:microsoft.com/office/officeart/2005/8/layout/process4"/>
    <dgm:cxn modelId="{CEC2782D-D17A-4052-9FD6-3D995F245D6B}" type="presParOf" srcId="{803A2B11-1EAC-4E7D-8F75-2A66251AD547}" destId="{C6D1687B-0BDD-4895-9215-ED12C46E49E2}" srcOrd="0" destOrd="0" presId="urn:microsoft.com/office/officeart/2005/8/layout/process4"/>
    <dgm:cxn modelId="{BF0EBFA3-188F-4C96-BAAD-11DF2D2D86A6}" type="presParOf" srcId="{F0BF93E8-955A-4E14-9E7E-C4F464C3C0AD}" destId="{E0CC4141-5EE2-4DF2-B80D-48C387E55D86}" srcOrd="5" destOrd="0" presId="urn:microsoft.com/office/officeart/2005/8/layout/process4"/>
    <dgm:cxn modelId="{29AE4367-AC57-4622-B50B-92F7B1C16E77}" type="presParOf" srcId="{F0BF93E8-955A-4E14-9E7E-C4F464C3C0AD}" destId="{C5FF5C8A-BB14-422B-8744-7A9BCABE1456}" srcOrd="6" destOrd="0" presId="urn:microsoft.com/office/officeart/2005/8/layout/process4"/>
    <dgm:cxn modelId="{A36E0487-EBE2-42A9-A929-599056B5F556}" type="presParOf" srcId="{C5FF5C8A-BB14-422B-8744-7A9BCABE1456}" destId="{274FCE49-D498-4FAE-A714-069060DA109D}" srcOrd="0" destOrd="0" presId="urn:microsoft.com/office/officeart/2005/8/layout/process4"/>
    <dgm:cxn modelId="{DC23C480-4442-4BCA-B149-3DB7C61635BD}" type="presParOf" srcId="{F0BF93E8-955A-4E14-9E7E-C4F464C3C0AD}" destId="{456E56EE-A0F6-4673-BF4D-048D82C4C6FD}" srcOrd="7" destOrd="0" presId="urn:microsoft.com/office/officeart/2005/8/layout/process4"/>
    <dgm:cxn modelId="{9E9CEBD1-98B4-4357-BBAC-5E3DB200DB0D}" type="presParOf" srcId="{F0BF93E8-955A-4E14-9E7E-C4F464C3C0AD}" destId="{C722371F-9090-4169-88E5-3E15FCD92F75}" srcOrd="8" destOrd="0" presId="urn:microsoft.com/office/officeart/2005/8/layout/process4"/>
    <dgm:cxn modelId="{73D1409E-8EDD-4274-A980-75EFBA7E316E}" type="presParOf" srcId="{C722371F-9090-4169-88E5-3E15FCD92F75}" destId="{8D284FE9-FD16-4A42-8506-94B8E5F6FE21}" srcOrd="0" destOrd="0" presId="urn:microsoft.com/office/officeart/2005/8/layout/process4"/>
    <dgm:cxn modelId="{A976C2D4-0C39-4FCE-A6F7-762558656D1E}" type="presParOf" srcId="{F0BF93E8-955A-4E14-9E7E-C4F464C3C0AD}" destId="{DB967D67-A3C0-4657-B150-077CBB4FDBC9}" srcOrd="9" destOrd="0" presId="urn:microsoft.com/office/officeart/2005/8/layout/process4"/>
    <dgm:cxn modelId="{253673C1-DD01-4C8B-8498-7CB8F61160C8}" type="presParOf" srcId="{F0BF93E8-955A-4E14-9E7E-C4F464C3C0AD}" destId="{7BC97870-C849-43E8-B0B1-5A7D2BCEB684}" srcOrd="10" destOrd="0" presId="urn:microsoft.com/office/officeart/2005/8/layout/process4"/>
    <dgm:cxn modelId="{8C3D5F80-8D35-445B-B0DD-9EA81EC1DDC1}" type="presParOf" srcId="{7BC97870-C849-43E8-B0B1-5A7D2BCEB684}" destId="{A33EAB72-023F-4D1C-AAD5-1EBD1EFF622F}" srcOrd="0" destOrd="0" presId="urn:microsoft.com/office/officeart/2005/8/layout/process4"/>
    <dgm:cxn modelId="{A70617B8-7100-40D9-93FA-0928008E97B9}" type="presParOf" srcId="{F0BF93E8-955A-4E14-9E7E-C4F464C3C0AD}" destId="{88475C15-B427-48CD-B2C9-DC102FDB9083}" srcOrd="11" destOrd="0" presId="urn:microsoft.com/office/officeart/2005/8/layout/process4"/>
    <dgm:cxn modelId="{DF3CFC9A-43D3-4058-8E47-0412339C5DE5}" type="presParOf" srcId="{F0BF93E8-955A-4E14-9E7E-C4F464C3C0AD}" destId="{FC7814DA-45A8-437B-B3EB-6F889CFDC81A}" srcOrd="12" destOrd="0" presId="urn:microsoft.com/office/officeart/2005/8/layout/process4"/>
    <dgm:cxn modelId="{59A8A53B-A2BE-4F6E-9D47-4485AB085F7C}" type="presParOf" srcId="{FC7814DA-45A8-437B-B3EB-6F889CFDC81A}" destId="{02578676-A226-4632-A9CB-68246A0800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56697-8FC6-436A-A5E8-E31D0E4EECA4}">
      <dsp:nvSpPr>
        <dsp:cNvPr id="0" name=""/>
        <dsp:cNvSpPr/>
      </dsp:nvSpPr>
      <dsp:spPr>
        <a:xfrm>
          <a:off x="2574739" y="2324100"/>
          <a:ext cx="797421" cy="1714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8710" y="0"/>
              </a:lnTo>
              <a:lnTo>
                <a:pt x="398710" y="1714455"/>
              </a:lnTo>
              <a:lnTo>
                <a:pt x="797421" y="17144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97666-1FF1-4C76-8A85-51A9D8D6CC24}">
      <dsp:nvSpPr>
        <dsp:cNvPr id="0" name=""/>
        <dsp:cNvSpPr/>
      </dsp:nvSpPr>
      <dsp:spPr>
        <a:xfrm>
          <a:off x="2574739" y="2278380"/>
          <a:ext cx="7974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7421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D31EF-84AB-4F9C-AB22-3DFA9F0B4FDC}">
      <dsp:nvSpPr>
        <dsp:cNvPr id="0" name=""/>
        <dsp:cNvSpPr/>
      </dsp:nvSpPr>
      <dsp:spPr>
        <a:xfrm>
          <a:off x="2574739" y="609644"/>
          <a:ext cx="797421" cy="1714455"/>
        </a:xfrm>
        <a:custGeom>
          <a:avLst/>
          <a:gdLst/>
          <a:ahLst/>
          <a:cxnLst/>
          <a:rect l="0" t="0" r="0" b="0"/>
          <a:pathLst>
            <a:path>
              <a:moveTo>
                <a:pt x="0" y="1714455"/>
              </a:moveTo>
              <a:lnTo>
                <a:pt x="398710" y="1714455"/>
              </a:lnTo>
              <a:lnTo>
                <a:pt x="398710" y="0"/>
              </a:lnTo>
              <a:lnTo>
                <a:pt x="797421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65A38-1717-4424-87A8-B24394ED2434}">
      <dsp:nvSpPr>
        <dsp:cNvPr id="0" name=""/>
        <dsp:cNvSpPr/>
      </dsp:nvSpPr>
      <dsp:spPr>
        <a:xfrm>
          <a:off x="228607" y="1716066"/>
          <a:ext cx="2346132" cy="12160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Algoritme</a:t>
          </a:r>
          <a:r>
            <a:rPr lang="en-US" sz="2700" kern="1200" dirty="0" smtClean="0"/>
            <a:t> 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Decision Tree</a:t>
          </a:r>
          <a:endParaRPr lang="en-US" sz="2700" kern="1200" dirty="0"/>
        </a:p>
      </dsp:txBody>
      <dsp:txXfrm>
        <a:off x="228607" y="1716066"/>
        <a:ext cx="2346132" cy="1216067"/>
      </dsp:txXfrm>
    </dsp:sp>
    <dsp:sp modelId="{2ED6D84F-C10C-4047-B419-E45FB70C192B}">
      <dsp:nvSpPr>
        <dsp:cNvPr id="0" name=""/>
        <dsp:cNvSpPr/>
      </dsp:nvSpPr>
      <dsp:spPr>
        <a:xfrm>
          <a:off x="3372161" y="1611"/>
          <a:ext cx="5053895" cy="1216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ID3 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(Iterative </a:t>
          </a:r>
          <a:r>
            <a:rPr lang="en-US" sz="2700" kern="1200" dirty="0" err="1" smtClean="0"/>
            <a:t>Dichotomiser</a:t>
          </a:r>
          <a:r>
            <a:rPr lang="en-US" sz="2700" kern="1200" dirty="0" smtClean="0"/>
            <a:t> 3)</a:t>
          </a:r>
          <a:endParaRPr lang="en-US" sz="2700" kern="1200" dirty="0"/>
        </a:p>
      </dsp:txBody>
      <dsp:txXfrm>
        <a:off x="3372161" y="1611"/>
        <a:ext cx="5053895" cy="1216067"/>
      </dsp:txXfrm>
    </dsp:sp>
    <dsp:sp modelId="{51A2B94A-EECE-4A61-876D-51A69A67ED37}">
      <dsp:nvSpPr>
        <dsp:cNvPr id="0" name=""/>
        <dsp:cNvSpPr/>
      </dsp:nvSpPr>
      <dsp:spPr>
        <a:xfrm>
          <a:off x="3372161" y="1716066"/>
          <a:ext cx="5086031" cy="1216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C4.5</a:t>
          </a:r>
          <a:endParaRPr lang="en-US" sz="2700" kern="1200" dirty="0"/>
        </a:p>
      </dsp:txBody>
      <dsp:txXfrm>
        <a:off x="3372161" y="1716066"/>
        <a:ext cx="5086031" cy="1216067"/>
      </dsp:txXfrm>
    </dsp:sp>
    <dsp:sp modelId="{33388B7B-4816-4886-8EB0-ABA2E8F59F21}">
      <dsp:nvSpPr>
        <dsp:cNvPr id="0" name=""/>
        <dsp:cNvSpPr/>
      </dsp:nvSpPr>
      <dsp:spPr>
        <a:xfrm>
          <a:off x="3372161" y="3430521"/>
          <a:ext cx="5086031" cy="12160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CART 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(Classification and Regression Trees)</a:t>
          </a:r>
          <a:endParaRPr lang="en-US" sz="2700" kern="1200" dirty="0"/>
        </a:p>
      </dsp:txBody>
      <dsp:txXfrm>
        <a:off x="3372161" y="3430521"/>
        <a:ext cx="5086031" cy="1216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2EBB4-23A5-49CD-BD09-EBB69B8F4115}">
      <dsp:nvSpPr>
        <dsp:cNvPr id="0" name=""/>
        <dsp:cNvSpPr/>
      </dsp:nvSpPr>
      <dsp:spPr>
        <a:xfrm>
          <a:off x="0" y="4670367"/>
          <a:ext cx="8915400" cy="5110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7. </a:t>
          </a:r>
          <a:r>
            <a:rPr lang="en-US" sz="2400" kern="1200" dirty="0" err="1" smtClean="0"/>
            <a:t>Ulangi</a:t>
          </a:r>
          <a:r>
            <a:rPr lang="en-US" sz="2400" kern="1200" dirty="0" smtClean="0"/>
            <a:t> proses </a:t>
          </a:r>
          <a:r>
            <a:rPr lang="en-US" sz="2400" kern="1200" dirty="0" err="1" smtClean="0"/>
            <a:t>untuk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setiap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cabang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hingga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semua</a:t>
          </a:r>
          <a:r>
            <a:rPr lang="en-US" sz="2400" kern="1200" dirty="0" smtClean="0"/>
            <a:t> node </a:t>
          </a:r>
          <a:r>
            <a:rPr lang="en-US" sz="2400" kern="1200" dirty="0" err="1" smtClean="0"/>
            <a:t>terpartisi</a:t>
          </a:r>
          <a:endParaRPr lang="en-US" sz="2400" kern="1200" dirty="0"/>
        </a:p>
      </dsp:txBody>
      <dsp:txXfrm>
        <a:off x="0" y="4670367"/>
        <a:ext cx="8915400" cy="511075"/>
      </dsp:txXfrm>
    </dsp:sp>
    <dsp:sp modelId="{1D4B730B-2887-4C08-AD86-14EC1526F11A}">
      <dsp:nvSpPr>
        <dsp:cNvPr id="0" name=""/>
        <dsp:cNvSpPr/>
      </dsp:nvSpPr>
      <dsp:spPr>
        <a:xfrm rot="10800000">
          <a:off x="0" y="3891998"/>
          <a:ext cx="8915400" cy="786034"/>
        </a:xfrm>
        <a:prstGeom prst="upArrowCallou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6. </a:t>
          </a:r>
          <a:r>
            <a:rPr lang="en-US" sz="2400" kern="1200" dirty="0" err="1" smtClean="0"/>
            <a:t>Buat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cabang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untuk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tiap-tiap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endParaRPr lang="en-US" sz="2400" kern="1200" dirty="0"/>
        </a:p>
      </dsp:txBody>
      <dsp:txXfrm rot="10800000">
        <a:off x="0" y="3891998"/>
        <a:ext cx="8915400" cy="510741"/>
      </dsp:txXfrm>
    </dsp:sp>
    <dsp:sp modelId="{C6D1687B-0BDD-4895-9215-ED12C46E49E2}">
      <dsp:nvSpPr>
        <dsp:cNvPr id="0" name=""/>
        <dsp:cNvSpPr/>
      </dsp:nvSpPr>
      <dsp:spPr>
        <a:xfrm rot="10800000">
          <a:off x="0" y="3113630"/>
          <a:ext cx="8915400" cy="786034"/>
        </a:xfrm>
        <a:prstGeom prst="upArrowCallou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</a:t>
          </a:r>
          <a:r>
            <a:rPr lang="en-US" sz="2400" kern="1200" dirty="0" err="1" smtClean="0"/>
            <a:t>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gain ratio</a:t>
          </a:r>
          <a:endParaRPr lang="en-US" sz="2400" kern="1200" dirty="0"/>
        </a:p>
      </dsp:txBody>
      <dsp:txXfrm rot="10800000">
        <a:off x="0" y="3113630"/>
        <a:ext cx="8915400" cy="510741"/>
      </dsp:txXfrm>
    </dsp:sp>
    <dsp:sp modelId="{274FCE49-D498-4FAE-A714-069060DA109D}">
      <dsp:nvSpPr>
        <dsp:cNvPr id="0" name=""/>
        <dsp:cNvSpPr/>
      </dsp:nvSpPr>
      <dsp:spPr>
        <a:xfrm rot="10800000">
          <a:off x="0" y="2335262"/>
          <a:ext cx="8915400" cy="786034"/>
        </a:xfrm>
        <a:prstGeom prst="upArrowCallou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 </a:t>
          </a:r>
          <a:r>
            <a:rPr lang="en-US" sz="2400" kern="1200" dirty="0" err="1" smtClean="0"/>
            <a:t>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split info</a:t>
          </a:r>
          <a:endParaRPr lang="en-US" sz="2400" kern="1200" dirty="0"/>
        </a:p>
      </dsp:txBody>
      <dsp:txXfrm rot="10800000">
        <a:off x="0" y="2335262"/>
        <a:ext cx="8915400" cy="510741"/>
      </dsp:txXfrm>
    </dsp:sp>
    <dsp:sp modelId="{8D284FE9-FD16-4A42-8506-94B8E5F6FE21}">
      <dsp:nvSpPr>
        <dsp:cNvPr id="0" name=""/>
        <dsp:cNvSpPr/>
      </dsp:nvSpPr>
      <dsp:spPr>
        <a:xfrm rot="10800000">
          <a:off x="0" y="1556893"/>
          <a:ext cx="8915400" cy="786034"/>
        </a:xfrm>
        <a:prstGeom prst="upArrowCallou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</a:t>
          </a:r>
          <a:r>
            <a:rPr lang="en-US" sz="2400" kern="1200" dirty="0" err="1" smtClean="0"/>
            <a:t>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gain</a:t>
          </a:r>
          <a:endParaRPr lang="en-US" sz="2400" kern="1200" dirty="0"/>
        </a:p>
      </dsp:txBody>
      <dsp:txXfrm rot="10800000">
        <a:off x="0" y="1556893"/>
        <a:ext cx="8915400" cy="510741"/>
      </dsp:txXfrm>
    </dsp:sp>
    <dsp:sp modelId="{A33EAB72-023F-4D1C-AAD5-1EBD1EFF622F}">
      <dsp:nvSpPr>
        <dsp:cNvPr id="0" name=""/>
        <dsp:cNvSpPr/>
      </dsp:nvSpPr>
      <dsp:spPr>
        <a:xfrm rot="10800000">
          <a:off x="0" y="778525"/>
          <a:ext cx="8915400" cy="786034"/>
        </a:xfrm>
        <a:prstGeom prst="upArrowCallou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</a:t>
          </a:r>
          <a:r>
            <a:rPr lang="en-US" sz="2400" kern="1200" dirty="0" err="1" smtClean="0"/>
            <a:t>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entropy</a:t>
          </a:r>
          <a:endParaRPr lang="en-US" sz="2400" kern="1200" dirty="0"/>
        </a:p>
      </dsp:txBody>
      <dsp:txXfrm rot="10800000">
        <a:off x="0" y="778525"/>
        <a:ext cx="8915400" cy="510741"/>
      </dsp:txXfrm>
    </dsp:sp>
    <dsp:sp modelId="{02578676-A226-4632-A9CB-68246A080066}">
      <dsp:nvSpPr>
        <dsp:cNvPr id="0" name=""/>
        <dsp:cNvSpPr/>
      </dsp:nvSpPr>
      <dsp:spPr>
        <a:xfrm rot="10800000">
          <a:off x="0" y="156"/>
          <a:ext cx="8915400" cy="786034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</a:t>
          </a:r>
          <a:r>
            <a:rPr lang="en-US" sz="2400" kern="1200" dirty="0" err="1" smtClean="0"/>
            <a:t>Menyiapkan</a:t>
          </a:r>
          <a:r>
            <a:rPr lang="en-US" sz="2400" kern="1200" dirty="0" smtClean="0"/>
            <a:t> dataset</a:t>
          </a:r>
          <a:endParaRPr lang="en-US" sz="2400" kern="1200" dirty="0"/>
        </a:p>
      </dsp:txBody>
      <dsp:txXfrm rot="10800000">
        <a:off x="0" y="156"/>
        <a:ext cx="8915400" cy="510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9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3F78CEB2-A4F7-44EC-85E9-C04E72306E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5 Mei 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7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2575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PENGANTAR ALGORITME</a:t>
            </a:r>
            <a:br>
              <a:rPr lang="en-US" dirty="0" smtClean="0"/>
            </a:br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7315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 err="1" smtClean="0">
                <a:solidFill>
                  <a:schemeClr val="tx1"/>
                </a:solidFill>
              </a:rPr>
              <a:t>Joko</a:t>
            </a:r>
            <a:r>
              <a:rPr lang="en-US" sz="4900" dirty="0" smtClean="0">
                <a:solidFill>
                  <a:schemeClr val="tx1"/>
                </a:solidFill>
              </a:rPr>
              <a:t> </a:t>
            </a:r>
            <a:r>
              <a:rPr lang="en-US" sz="4900" dirty="0" err="1" smtClean="0">
                <a:solidFill>
                  <a:schemeClr val="tx1"/>
                </a:solidFill>
              </a:rPr>
              <a:t>Suntoro</a:t>
            </a:r>
            <a:endParaRPr lang="en-US" sz="4900" dirty="0" smtClean="0">
              <a:solidFill>
                <a:schemeClr val="tx1"/>
              </a:solidFill>
            </a:endParaRP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joko@jokosuntoro.com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sz="37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0822-4236-9670</a:t>
            </a:r>
          </a:p>
          <a:p>
            <a:r>
              <a:rPr lang="en-US" sz="37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085-641-970-170</a:t>
            </a:r>
          </a:p>
          <a:p>
            <a:r>
              <a:rPr lang="en-US" sz="3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Entropy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97201"/>
              </p:ext>
            </p:extLst>
          </p:nvPr>
        </p:nvGraphicFramePr>
        <p:xfrm>
          <a:off x="685800" y="1524000"/>
          <a:ext cx="7467602" cy="4876794"/>
        </p:xfrm>
        <a:graphic>
          <a:graphicData uri="http://schemas.openxmlformats.org/drawingml/2006/table">
            <a:tbl>
              <a:tblPr/>
              <a:tblGrid>
                <a:gridCol w="1159513"/>
                <a:gridCol w="1129227"/>
                <a:gridCol w="1142207"/>
                <a:gridCol w="796082"/>
                <a:gridCol w="796082"/>
                <a:gridCol w="796082"/>
                <a:gridCol w="1648409"/>
              </a:tblGrid>
              <a:tr h="382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Atribut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 Kasus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Entropy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middle_aged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	S 	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A 	= </a:t>
            </a:r>
            <a:r>
              <a:rPr lang="en-US" dirty="0" err="1" smtClean="0"/>
              <a:t>fitur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n 	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</a:t>
            </a:r>
          </a:p>
          <a:p>
            <a:pPr marL="514350" indent="-514350">
              <a:buNone/>
            </a:pPr>
            <a:r>
              <a:rPr lang="en-US" dirty="0" smtClean="0"/>
              <a:t>	|Si| = </a:t>
            </a:r>
            <a:r>
              <a:rPr lang="en-US" dirty="0" err="1" smtClean="0"/>
              <a:t>proporsi</a:t>
            </a:r>
            <a:r>
              <a:rPr lang="en-US" dirty="0" smtClean="0"/>
              <a:t> Si </a:t>
            </a:r>
            <a:r>
              <a:rPr lang="en-US" dirty="0" err="1" smtClean="0"/>
              <a:t>terhadap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r>
              <a:rPr lang="en-US" dirty="0" smtClean="0"/>
              <a:t>	|S| 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38200" y="2133600"/>
          <a:ext cx="64414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4" imgW="2971800" imgH="431640" progId="Equation.3">
                  <p:embed/>
                </p:oleObj>
              </mc:Choice>
              <mc:Fallback>
                <p:oleObj name="Equation" r:id="rId4" imgW="29718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6441440" cy="914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60444"/>
              </p:ext>
            </p:extLst>
          </p:nvPr>
        </p:nvGraphicFramePr>
        <p:xfrm>
          <a:off x="685798" y="1524000"/>
          <a:ext cx="7467602" cy="5015526"/>
        </p:xfrm>
        <a:graphic>
          <a:graphicData uri="http://schemas.openxmlformats.org/drawingml/2006/table">
            <a:tbl>
              <a:tblPr/>
              <a:tblGrid>
                <a:gridCol w="474133"/>
                <a:gridCol w="770467"/>
                <a:gridCol w="829733"/>
                <a:gridCol w="889000"/>
                <a:gridCol w="651933"/>
                <a:gridCol w="533400"/>
                <a:gridCol w="1659468"/>
                <a:gridCol w="1659468"/>
              </a:tblGrid>
              <a:tr h="382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Atribut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 Kasus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Entropy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0,247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middle_aged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0,029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0,152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0,048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Split Info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56251"/>
              </p:ext>
            </p:extLst>
          </p:nvPr>
        </p:nvGraphicFramePr>
        <p:xfrm>
          <a:off x="296778" y="2362200"/>
          <a:ext cx="861862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78" y="2362200"/>
                        <a:ext cx="8618622" cy="1600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5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Split Info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47358"/>
              </p:ext>
            </p:extLst>
          </p:nvPr>
        </p:nvGraphicFramePr>
        <p:xfrm>
          <a:off x="381000" y="1524000"/>
          <a:ext cx="8305799" cy="4876794"/>
        </p:xfrm>
        <a:graphic>
          <a:graphicData uri="http://schemas.openxmlformats.org/drawingml/2006/table">
            <a:tbl>
              <a:tblPr/>
              <a:tblGrid>
                <a:gridCol w="434289"/>
                <a:gridCol w="705721"/>
                <a:gridCol w="894062"/>
                <a:gridCol w="861528"/>
                <a:gridCol w="457200"/>
                <a:gridCol w="609600"/>
                <a:gridCol w="1411939"/>
                <a:gridCol w="1465730"/>
                <a:gridCol w="1465730"/>
              </a:tblGrid>
              <a:tr h="382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Atribut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Kasus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Entropy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Split Info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0,247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1,577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middle_aged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0,029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1,557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0,152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0,048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0,985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 Ratio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292742"/>
              </p:ext>
            </p:extLst>
          </p:nvPr>
        </p:nvGraphicFramePr>
        <p:xfrm>
          <a:off x="304800" y="2133600"/>
          <a:ext cx="827772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4" imgW="1688760" imgH="431640" progId="Equation.3">
                  <p:embed/>
                </p:oleObj>
              </mc:Choice>
              <mc:Fallback>
                <p:oleObj name="Equation" r:id="rId4" imgW="16887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77726" cy="182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9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 Ratio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13601"/>
              </p:ext>
            </p:extLst>
          </p:nvPr>
        </p:nvGraphicFramePr>
        <p:xfrm>
          <a:off x="152400" y="1524000"/>
          <a:ext cx="8839203" cy="4876794"/>
        </p:xfrm>
        <a:graphic>
          <a:graphicData uri="http://schemas.openxmlformats.org/drawingml/2006/table">
            <a:tbl>
              <a:tblPr/>
              <a:tblGrid>
                <a:gridCol w="392852"/>
                <a:gridCol w="638386"/>
                <a:gridCol w="808757"/>
                <a:gridCol w="779328"/>
                <a:gridCol w="413578"/>
                <a:gridCol w="551437"/>
                <a:gridCol w="1277222"/>
                <a:gridCol w="1325881"/>
                <a:gridCol w="1325881"/>
                <a:gridCol w="1325881"/>
              </a:tblGrid>
              <a:tr h="382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Atribut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Kasus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Entropy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Split Info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Gain Ratio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0,247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1,577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0,156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middle_aged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         -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0,029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1,557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0,019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0,152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0,152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0,985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Credit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0,048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0,985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0,049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0,811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55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632523"/>
                          </a:solidFill>
                          <a:effectLst/>
                          <a:latin typeface="Calibri"/>
                        </a:rPr>
                        <a:t>                                    1,000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2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62200"/>
            <a:ext cx="5791200" cy="354027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dirty="0" err="1" smtClean="0"/>
              <a:t>Ulangi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</a:t>
            </a:r>
            <a:r>
              <a:rPr lang="en-US" dirty="0" err="1"/>
              <a:t>terpartisi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40726"/>
            <a:ext cx="6553200" cy="423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smtClean="0"/>
              <a:t>manual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data mining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SDN Pandean </a:t>
            </a:r>
            <a:r>
              <a:rPr lang="en-US" sz="2200" dirty="0" err="1" smtClean="0">
                <a:solidFill>
                  <a:srgbClr val="C00000"/>
                </a:solidFill>
              </a:rPr>
              <a:t>Lamper</a:t>
            </a:r>
            <a:r>
              <a:rPr lang="en-US" sz="2200" dirty="0" smtClean="0">
                <a:solidFill>
                  <a:srgbClr val="C00000"/>
                </a:solidFill>
              </a:rPr>
              <a:t> 03</a:t>
            </a:r>
            <a:r>
              <a:rPr lang="en-US" sz="22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SMPN 32 </a:t>
            </a:r>
            <a:r>
              <a:rPr lang="en-US" sz="22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SMA </a:t>
            </a:r>
            <a:r>
              <a:rPr lang="en-US" sz="2200" dirty="0" err="1" smtClean="0">
                <a:solidFill>
                  <a:srgbClr val="C00000"/>
                </a:solidFill>
              </a:rPr>
              <a:t>Institut</a:t>
            </a:r>
            <a:r>
              <a:rPr lang="en-US" sz="2200" dirty="0" smtClean="0">
                <a:solidFill>
                  <a:srgbClr val="C00000"/>
                </a:solidFill>
              </a:rPr>
              <a:t> Indonesia </a:t>
            </a:r>
            <a:r>
              <a:rPr lang="en-US" sz="22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S1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 </a:t>
            </a:r>
            <a:r>
              <a:rPr lang="en-US" sz="2200" dirty="0" smtClean="0"/>
              <a:t>(2010-2015)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S2 </a:t>
            </a:r>
            <a:r>
              <a:rPr lang="en-US" sz="2200" dirty="0" err="1" smtClean="0"/>
              <a:t>Teknik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Informatika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Dian </a:t>
            </a:r>
            <a:r>
              <a:rPr lang="en-US" sz="2200" dirty="0" err="1" smtClean="0">
                <a:solidFill>
                  <a:srgbClr val="C00000"/>
                </a:solidFill>
              </a:rPr>
              <a:t>Nuswantoro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smtClean="0"/>
              <a:t>Tim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Teknik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Domestic Gas PT </a:t>
            </a:r>
            <a:r>
              <a:rPr lang="en-US" sz="2200" dirty="0" err="1" smtClean="0">
                <a:solidFill>
                  <a:srgbClr val="C00000"/>
                </a:solidFill>
              </a:rPr>
              <a:t>Pertamina</a:t>
            </a:r>
            <a:r>
              <a:rPr lang="en-US" sz="2200" dirty="0" smtClean="0">
                <a:solidFill>
                  <a:srgbClr val="C00000"/>
                </a:solidFill>
              </a:rPr>
              <a:t> (</a:t>
            </a:r>
            <a:r>
              <a:rPr lang="en-US" sz="2200" dirty="0" err="1" smtClean="0">
                <a:solidFill>
                  <a:srgbClr val="C00000"/>
                </a:solidFill>
              </a:rPr>
              <a:t>Persero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en-US" sz="22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Dosen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r>
              <a:rPr lang="en-US" sz="2200" dirty="0" smtClean="0"/>
              <a:t> di </a:t>
            </a:r>
            <a:r>
              <a:rPr lang="en-US" sz="2200" dirty="0" err="1" smtClean="0">
                <a:solidFill>
                  <a:srgbClr val="C00000"/>
                </a:solidFill>
              </a:rPr>
              <a:t>Fakultas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Teknologi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Informasi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dan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Komunikasi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err="1" smtClean="0">
                <a:solidFill>
                  <a:srgbClr val="C00000"/>
                </a:solidFill>
              </a:rPr>
              <a:t>Universitas</a:t>
            </a:r>
            <a:r>
              <a:rPr lang="en-US" sz="2200" dirty="0" smtClean="0">
                <a:solidFill>
                  <a:srgbClr val="C00000"/>
                </a:solidFill>
              </a:rPr>
              <a:t> Semarang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/>
              <a:t>Peneliti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i="1" dirty="0"/>
              <a:t>Reviewer</a:t>
            </a:r>
            <a:r>
              <a:rPr lang="en-US" sz="2200" dirty="0"/>
              <a:t> di </a:t>
            </a:r>
            <a:r>
              <a:rPr lang="en-US" sz="2200" dirty="0" err="1">
                <a:solidFill>
                  <a:srgbClr val="C00000"/>
                </a:solidFill>
              </a:rPr>
              <a:t>Romi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Satria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Wahono</a:t>
            </a:r>
            <a:r>
              <a:rPr lang="en-US" sz="2200" dirty="0">
                <a:solidFill>
                  <a:srgbClr val="C00000"/>
                </a:solidFill>
              </a:rPr>
              <a:t> (RSW) Intelligent System Research </a:t>
            </a:r>
            <a:r>
              <a:rPr lang="en-US" sz="2200" dirty="0" smtClean="0">
                <a:solidFill>
                  <a:srgbClr val="C00000"/>
                </a:solidFill>
              </a:rPr>
              <a:t>Group</a:t>
            </a:r>
            <a:endParaRPr lang="en-US" sz="2200" dirty="0" smtClean="0"/>
          </a:p>
          <a:p>
            <a:pPr marL="357188" indent="-357188" algn="just">
              <a:lnSpc>
                <a:spcPct val="100000"/>
              </a:lnSpc>
            </a:pP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Penelitian</a:t>
            </a:r>
            <a:r>
              <a:rPr lang="en-US" sz="2200" dirty="0" smtClean="0"/>
              <a:t>: </a:t>
            </a:r>
            <a:r>
              <a:rPr lang="en-US" sz="2200" dirty="0" smtClean="0">
                <a:solidFill>
                  <a:srgbClr val="C00000"/>
                </a:solidFill>
              </a:rPr>
              <a:t>Data Mining</a:t>
            </a:r>
            <a:r>
              <a:rPr lang="en-US" sz="2200" dirty="0" smtClean="0"/>
              <a:t>, Intelligent System </a:t>
            </a:r>
            <a:r>
              <a:rPr lang="en-US" sz="2200" dirty="0" err="1" smtClean="0"/>
              <a:t>dan</a:t>
            </a:r>
            <a:r>
              <a:rPr lang="en-US" sz="2200" dirty="0" smtClean="0"/>
              <a:t> Machine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6324600" y="42186"/>
            <a:ext cx="2438400" cy="2548614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61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3769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  <p:extLst>
      <p:ext uri="{BB962C8B-B14F-4D97-AF65-F5344CB8AC3E}">
        <p14:creationId xmlns:p14="http://schemas.microsoft.com/office/powerpoint/2010/main" val="31632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8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4762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Decision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Algoritme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Decission</a:t>
            </a:r>
            <a:r>
              <a:rPr lang="en-US" dirty="0" smtClean="0">
                <a:solidFill>
                  <a:srgbClr val="C00000"/>
                </a:solidFill>
              </a:rPr>
              <a:t> Tree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mengkonstruksi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pohon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keputusan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 training yang </a:t>
            </a:r>
            <a:r>
              <a:rPr lang="en-US" dirty="0" err="1" smtClean="0"/>
              <a:t>berupa</a:t>
            </a:r>
            <a:r>
              <a:rPr lang="en-US" dirty="0" smtClean="0"/>
              <a:t> record-record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basis data </a:t>
            </a:r>
            <a:r>
              <a:rPr lang="en-US" sz="2600" dirty="0" smtClean="0">
                <a:solidFill>
                  <a:srgbClr val="C00000"/>
                </a:solidFill>
              </a:rPr>
              <a:t>(Larose, 2005)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Decision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14736"/>
              </p:ext>
            </p:extLst>
          </p:nvPr>
        </p:nvGraphicFramePr>
        <p:xfrm>
          <a:off x="228600" y="12954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4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ALGORITME C4.5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05834"/>
              </p:ext>
            </p:extLst>
          </p:nvPr>
        </p:nvGraphicFramePr>
        <p:xfrm>
          <a:off x="152400" y="1066800"/>
          <a:ext cx="8915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Menyiapkan</a:t>
            </a:r>
            <a:r>
              <a:rPr lang="en-US" dirty="0" smtClean="0"/>
              <a:t> dataset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2011678"/>
          <a:ext cx="7010398" cy="42367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82332"/>
                <a:gridCol w="1382332"/>
                <a:gridCol w="1086118"/>
                <a:gridCol w="1481070"/>
                <a:gridCol w="1678546"/>
              </a:tblGrid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Income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Student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Credit Rating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/>
                        <a:t>Buys_Computer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1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excellent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3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yes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2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no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fair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youth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low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youth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middle_aged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high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50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senior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medium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excellent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49530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Entropy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	S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n =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r>
              <a:rPr lang="en-US" dirty="0" smtClean="0"/>
              <a:t>	pi = </a:t>
            </a:r>
            <a:r>
              <a:rPr lang="en-US" dirty="0" err="1" smtClean="0"/>
              <a:t>proposi</a:t>
            </a:r>
            <a:r>
              <a:rPr lang="en-US" dirty="0" smtClean="0"/>
              <a:t> Si </a:t>
            </a:r>
            <a:r>
              <a:rPr lang="en-US" dirty="0" err="1" smtClean="0"/>
              <a:t>terhadap</a:t>
            </a:r>
            <a:r>
              <a:rPr lang="en-US" dirty="0" smtClean="0"/>
              <a:t> 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41981"/>
              </p:ext>
            </p:extLst>
          </p:nvPr>
        </p:nvGraphicFramePr>
        <p:xfrm>
          <a:off x="838199" y="2057400"/>
          <a:ext cx="651510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1841400" imgH="431640" progId="Equation.3">
                  <p:embed/>
                </p:oleObj>
              </mc:Choice>
              <mc:Fallback>
                <p:oleObj name="Equation" r:id="rId4" imgW="1841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2057400"/>
                        <a:ext cx="6515101" cy="1371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2F3EF713-A666-4616-915B-8E06C97B7913}" vid="{5F3A491F-98E1-4227-A79F-3686B42F8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Intteligent System Research New</Template>
  <TotalTime>685</TotalTime>
  <Words>1004</Words>
  <Application>Microsoft Office PowerPoint</Application>
  <PresentationFormat>On-screen Show (4:3)</PresentationFormat>
  <Paragraphs>504</Paragraphs>
  <Slides>20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Intteligent System Research New</vt:lpstr>
      <vt:lpstr>Equation</vt:lpstr>
      <vt:lpstr>PENGANTAR ALGORITME DECISION TREE</vt:lpstr>
      <vt:lpstr>Joko Suntoro</vt:lpstr>
      <vt:lpstr>Textbooks</vt:lpstr>
      <vt:lpstr>Definisi Algoritme Decision Tree</vt:lpstr>
      <vt:lpstr>Jenis Algoritme Decision Tree</vt:lpstr>
      <vt:lpstr>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Tahapan Algoritme C4.5</vt:lpstr>
      <vt:lpstr>Penghitungan Manual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Algo C4.5</dc:title>
  <dc:creator>Joko Suntoro</dc:creator>
  <cp:lastModifiedBy>Windows User</cp:lastModifiedBy>
  <cp:revision>121</cp:revision>
  <dcterms:created xsi:type="dcterms:W3CDTF">2015-09-13T05:01:52Z</dcterms:created>
  <dcterms:modified xsi:type="dcterms:W3CDTF">2017-05-04T18:02:38Z</dcterms:modified>
</cp:coreProperties>
</file>