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06" r:id="rId11"/>
    <p:sldId id="404" r:id="rId12"/>
    <p:sldId id="403" r:id="rId13"/>
    <p:sldId id="398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F32C39B4-1C2F-46CB-8CDC-53823627074F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2024/10/3</a:t>
            </a:fld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E2C230DF-5933-439D-898F-38E9AC9BA688}" type="slidenum">
              <a:rPr 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26AB7C-14EB-4F76-BC62-F231A270ACC9}" type="datetime1">
              <a:rPr lang="en-US" altLang="zh-CN" smtClean="0"/>
              <a:pPr/>
              <a:t>10/3/2024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9C7E07-3C67-C64C-8DA0-0404F6303970}" type="slidenum">
              <a:rPr lang="en-US" altLang="zh-CN" noProof="0" smtClean="0"/>
              <a:pPr/>
              <a:t>‹#›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89C7E07-3C67-C64C-8DA0-0404F6303970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>
            <a:lvl1pPr algn="l">
              <a:lnSpc>
                <a:spcPct val="80000"/>
              </a:lnSpc>
              <a:defRPr lang="zh-CN"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2" name="任意多边形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内容和表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任意多边形(F)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(F)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spcBef>
                <a:spcPts val="1800"/>
              </a:spcBef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spcBef>
                <a:spcPts val="1800"/>
              </a:spcBef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spcBef>
                <a:spcPts val="1800"/>
              </a:spcBef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spcBef>
                <a:spcPts val="1800"/>
              </a:spcBef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任意多边形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4" name="任意多边形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sp>
        <p:nvSpPr>
          <p:cNvPr id="9" name="表格占位符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 rtlCol="0">
            <a:normAutofit/>
          </a:bodyPr>
          <a:lstStyle>
            <a:lvl1pPr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单击图标以添加表格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>
            <a:lvl1pPr algn="l">
              <a:lnSpc>
                <a:spcPct val="80000"/>
              </a:lnSpc>
              <a:defRPr lang="zh-CN"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2" name="任意多边形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rmAutofit/>
          </a:bodyPr>
          <a:lstStyle>
            <a:lvl1pPr marL="0" indent="0">
              <a:buNone/>
              <a:defRPr lang="zh-CN" sz="2400" b="1" i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4000"/>
            </a:lvl2pPr>
            <a:lvl3pPr>
              <a:defRPr lang="zh-CN" sz="4000"/>
            </a:lvl3pPr>
            <a:lvl4pPr>
              <a:defRPr lang="zh-CN" sz="4000"/>
            </a:lvl4pPr>
            <a:lvl5pPr>
              <a:defRPr lang="zh-CN" sz="4000"/>
            </a:lvl5pPr>
          </a:lstStyle>
          <a:p>
            <a:pPr lvl="0" rtl="0"/>
            <a:r>
              <a:rPr lang="zh-CN" dirty="0"/>
              <a:t>单击此处添加文本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自选图形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9" name="任意多边形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4400" b="1" i="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sp>
        <p:nvSpPr>
          <p:cNvPr id="2" name="内容占位符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zh-CN" sz="2400" b="1" i="0" kern="1200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indent="-283464">
              <a:spcBef>
                <a:spcPts val="6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zh-CN"/>
            </a:def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42" name="日期占位符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rmAutofit/>
          </a:bodyPr>
          <a:lstStyle>
            <a:lvl1pPr marL="0" indent="0" algn="ctr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单击图标以添加图片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6000" b="1" i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>
            <a:lvl1pPr algn="l">
              <a:lnSpc>
                <a:spcPct val="80000"/>
              </a:lnSpc>
              <a:defRPr lang="zh-CN"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单击此处添加标题 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</a:p>
        </p:txBody>
      </p: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rmAutofit/>
          </a:bodyPr>
          <a:lstStyle>
            <a:lvl1pPr marL="0" indent="0">
              <a:buNone/>
              <a:defRPr lang="zh-CN" sz="2400" b="1" i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4000"/>
            </a:lvl2pPr>
            <a:lvl3pPr>
              <a:defRPr lang="zh-CN" sz="4000"/>
            </a:lvl3pPr>
            <a:lvl4pPr>
              <a:defRPr lang="zh-CN" sz="4000"/>
            </a:lvl4pPr>
            <a:lvl5pPr>
              <a:defRPr lang="zh-CN" sz="4000"/>
            </a:lvl5pPr>
          </a:lstStyle>
          <a:p>
            <a:pPr lvl="0" rtl="0"/>
            <a:r>
              <a:rPr lang="zh-CN"/>
              <a:t>单击此处添加文本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总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任意多边形(F)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2" name="任意多边形(F)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(F)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sp>
        <p:nvSpPr>
          <p:cNvPr id="2" name="内容占位符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zh-CN"/>
            </a:def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>
            <a:lvl1pPr algn="l">
              <a:lnSpc>
                <a:spcPct val="80000"/>
              </a:lnSpc>
              <a:defRPr lang="zh-CN"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2" name="任意多边形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rmAutofit/>
          </a:bodyPr>
          <a:lstStyle>
            <a:lvl1pPr marL="0" indent="0">
              <a:buNone/>
              <a:defRPr lang="zh-CN" sz="2400" b="1" i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4000"/>
            </a:lvl2pPr>
            <a:lvl3pPr>
              <a:defRPr lang="zh-CN" sz="4000"/>
            </a:lvl3pPr>
            <a:lvl4pPr>
              <a:defRPr lang="zh-CN" sz="4000"/>
            </a:lvl4pPr>
            <a:lvl5pPr>
              <a:defRPr lang="zh-CN" sz="4000"/>
            </a:lvl5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任意多边形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4" name="任意多边形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sp>
        <p:nvSpPr>
          <p:cNvPr id="2" name="内容占位符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83464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9436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82296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00584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83464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4864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82296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00584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自选图形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(F)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4" name="任意多边形(F)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8" name="任意多边形(F)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19" name="任意多边形(F)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spcBef>
                <a:spcPts val="1800"/>
              </a:spcBef>
              <a:buFont typeface="+mj-lt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zh-CN" sz="200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endParaRPr lang="zh-CN" dirty="0"/>
          </a:p>
        </p:txBody>
      </p:sp>
      <p:sp>
        <p:nvSpPr>
          <p:cNvPr id="2" name="内容占位符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83464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4864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82296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005840"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内容和图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lang="zh-CN"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单击此处添加标题 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-283464">
              <a:spcBef>
                <a:spcPts val="1800"/>
              </a:spcBef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单击图标以添加图片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2" name="标题占位符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zh-CN"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ea typeface="Microsoft YaHei UI" panose="020B0503020204020204" pitchFamily="34" charset="-122"/>
            </a:endParaRPr>
          </a:p>
        </p:txBody>
      </p:sp>
      <p:sp>
        <p:nvSpPr>
          <p:cNvPr id="32" name="幻灯片编号占位符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zh-CN" sz="11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400" b="1" i="0" kern="1200" spc="1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Zzbuaoye.lyrics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Customize the interface tutorial</a:t>
            </a:r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F06E2A-FDE4-9BAC-43EF-C8DA4CEB84D5}"/>
              </a:ext>
            </a:extLst>
          </p:cNvPr>
          <p:cNvSpPr txBox="1"/>
          <p:nvPr/>
        </p:nvSpPr>
        <p:spPr>
          <a:xfrm>
            <a:off x="6309904" y="4054416"/>
            <a:ext cx="267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自定义界面</a:t>
            </a:r>
            <a:r>
              <a:rPr lang="en-US" altLang="zh-CN" b="1" dirty="0">
                <a:solidFill>
                  <a:schemeClr val="bg1"/>
                </a:solidFill>
              </a:rPr>
              <a:t>GUI</a:t>
            </a:r>
            <a:r>
              <a:rPr lang="zh-CN" altLang="en-US" b="1" dirty="0">
                <a:solidFill>
                  <a:schemeClr val="bg1"/>
                </a:solidFill>
              </a:rPr>
              <a:t>样式教程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The END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>
            <a:normAutofit lnSpcReduction="10000"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By ZZBuAoYe</a:t>
            </a:r>
            <a:endParaRPr lang="zh-CN" dirty="0"/>
          </a:p>
          <a:p>
            <a:pPr rtl="0"/>
            <a:r>
              <a:rPr lang="zh-CN" altLang="en-US" dirty="0"/>
              <a:t>专为</a:t>
            </a:r>
            <a:r>
              <a:rPr lang="en-US" altLang="zh-CN" dirty="0" err="1"/>
              <a:t>TsukiNotes</a:t>
            </a:r>
            <a:r>
              <a:rPr lang="zh-CN" altLang="en-US" dirty="0"/>
              <a:t>设计</a:t>
            </a:r>
            <a:endParaRPr lang="en-US" altLang="zh-CN" dirty="0"/>
          </a:p>
          <a:p>
            <a:pPr rtl="0"/>
            <a:r>
              <a:rPr lang="en-US" altLang="zh-CN" dirty="0">
                <a:hlinkClick r:id="rId3"/>
              </a:rPr>
              <a:t>zzbuaoye.lyrics@gmail.com</a:t>
            </a:r>
            <a:endParaRPr lang="en-US" altLang="zh-CN" dirty="0"/>
          </a:p>
          <a:p>
            <a:pPr rtl="0"/>
            <a:r>
              <a:rPr lang="en-US" altLang="zh-CN" dirty="0"/>
              <a:t>zzbuaoye.us.kg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QT</a:t>
            </a:r>
            <a:r>
              <a:rPr lang="zh-CN" altLang="en-US" dirty="0"/>
              <a:t>的可自定义部分</a:t>
            </a:r>
            <a:endParaRPr lang="zh-CN" dirty="0"/>
          </a:p>
          <a:p>
            <a:pPr rtl="0"/>
            <a:r>
              <a:rPr lang="zh-CN" altLang="en-US" dirty="0"/>
              <a:t>相关颜色</a:t>
            </a:r>
            <a:endParaRPr lang="zh-CN" dirty="0"/>
          </a:p>
          <a:p>
            <a:pPr rtl="0"/>
            <a:r>
              <a:rPr lang="zh-CN" altLang="en-US" dirty="0"/>
              <a:t>字体怎么设置</a:t>
            </a:r>
            <a:endParaRPr lang="zh-CN" dirty="0"/>
          </a:p>
          <a:p>
            <a:pPr rtl="0"/>
            <a:r>
              <a:rPr lang="zh-CN" dirty="0"/>
              <a:t>最后的要点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本产品使用到的控件，和自定义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01 QT</a:t>
            </a:r>
            <a:r>
              <a:rPr lang="zh-CN" altLang="en-US" dirty="0"/>
              <a:t>的可自定义部分</a:t>
            </a:r>
            <a:br>
              <a:rPr lang="zh-CN" altLang="zh-CN" dirty="0"/>
            </a:br>
            <a:endParaRPr 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563548" cy="370046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实际上本产品大部分离不开下列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 err="1"/>
              <a:t>QDialog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 err="1"/>
              <a:t>QPushButton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 err="1"/>
              <a:t>QScrollBar</a:t>
            </a:r>
            <a:r>
              <a:rPr lang="en-US" altLang="zh-CN" dirty="0"/>
              <a:t> </a:t>
            </a:r>
          </a:p>
          <a:p>
            <a:pPr marL="0" indent="0" rtl="0">
              <a:buNone/>
            </a:pPr>
            <a:r>
              <a:rPr lang="en-US" altLang="zh-CN" dirty="0" err="1"/>
              <a:t>QLineEdit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 err="1"/>
              <a:t>QComboBox</a:t>
            </a:r>
            <a:r>
              <a:rPr lang="en-US" altLang="zh-CN" dirty="0"/>
              <a:t> </a:t>
            </a:r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任意多边形(F)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21" name="任意多边形(F)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  <p:sp>
          <p:nvSpPr>
            <p:cNvPr id="22" name="任意多边形(F)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>
                <a:latin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02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相关颜色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02 </a:t>
            </a:r>
            <a:r>
              <a:rPr lang="zh-CN" altLang="en-US" dirty="0"/>
              <a:t>相关颜色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1044646" cy="359747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实际上</a:t>
            </a:r>
            <a:r>
              <a:rPr lang="en-US" altLang="zh-CN" dirty="0"/>
              <a:t>QSS</a:t>
            </a:r>
            <a:r>
              <a:rPr lang="zh-CN" altLang="en-US" dirty="0"/>
              <a:t>所用的颜色就是</a:t>
            </a:r>
            <a:r>
              <a:rPr lang="en-US" altLang="zh-CN" dirty="0"/>
              <a:t>Html Color  Codes </a:t>
            </a:r>
          </a:p>
          <a:p>
            <a:pPr rtl="0"/>
            <a:r>
              <a:rPr lang="en-US" altLang="zh-CN" b="1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zh-CN" altLang="en-US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Color Code</a:t>
            </a:r>
            <a:r>
              <a:rPr lang="zh-CN" altLang="en-US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一个十六进制符号来定义</a:t>
            </a:r>
            <a:endParaRPr lang="en-US" altLang="zh-CN" b="0" i="0" dirty="0">
              <a:solidFill>
                <a:srgbClr val="71777D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US" altLang="zh-CN" dirty="0">
                <a:solidFill>
                  <a:srgbClr val="71777D"/>
                </a:solidFill>
                <a:latin typeface="Arial" panose="020B0604020202020204" pitchFamily="34" charset="0"/>
              </a:rPr>
              <a:t>======================================</a:t>
            </a:r>
          </a:p>
          <a:p>
            <a:pPr rtl="0"/>
            <a:r>
              <a:rPr lang="zh-CN" altLang="en-US" dirty="0">
                <a:solidFill>
                  <a:srgbClr val="71777D"/>
                </a:solidFill>
                <a:latin typeface="Arial" panose="020B0604020202020204" pitchFamily="34" charset="0"/>
              </a:rPr>
              <a:t>其他</a:t>
            </a:r>
            <a:r>
              <a:rPr lang="en-US" altLang="zh-CN" dirty="0">
                <a:solidFill>
                  <a:srgbClr val="71777D"/>
                </a:solidFill>
                <a:latin typeface="Arial" panose="020B0604020202020204" pitchFamily="34" charset="0"/>
              </a:rPr>
              <a:t>:</a:t>
            </a:r>
          </a:p>
          <a:p>
            <a:pPr rtl="0"/>
            <a:r>
              <a:rPr lang="en-US" altLang="zh-CN" dirty="0">
                <a:solidFill>
                  <a:srgbClr val="71777D"/>
                </a:solidFill>
                <a:latin typeface="Arial" panose="020B0604020202020204" pitchFamily="34" charset="0"/>
              </a:rPr>
              <a:t>Hover</a:t>
            </a:r>
            <a:r>
              <a:rPr lang="zh-CN" altLang="en-US" dirty="0">
                <a:solidFill>
                  <a:srgbClr val="71777D"/>
                </a:solidFill>
                <a:latin typeface="Arial" panose="020B0604020202020204" pitchFamily="34" charset="0"/>
              </a:rPr>
              <a:t>代表被触碰</a:t>
            </a:r>
            <a:endParaRPr lang="en-US" altLang="zh-CN" dirty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03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4767169" cy="299402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字体设置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03 </a:t>
            </a:r>
            <a:r>
              <a:rPr lang="zh-CN" altLang="en-US" dirty="0"/>
              <a:t>字体设置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8979551" cy="359747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402336" lvl="1" indent="0" rtl="0">
              <a:buNone/>
            </a:pPr>
            <a:r>
              <a:rPr lang="en-US" altLang="zh-CN" dirty="0"/>
              <a:t>QT</a:t>
            </a:r>
            <a:r>
              <a:rPr lang="zh-CN" altLang="en-US" dirty="0"/>
              <a:t>通用字体设置</a:t>
            </a:r>
            <a:r>
              <a:rPr lang="en-US" altLang="zh-CN" dirty="0"/>
              <a:t>:</a:t>
            </a:r>
          </a:p>
          <a:p>
            <a:pPr lvl="1" rtl="0"/>
            <a:r>
              <a:rPr lang="en-US" altLang="zh-CN" dirty="0"/>
              <a:t>font-family: </a:t>
            </a:r>
          </a:p>
          <a:p>
            <a:pPr marL="402336" lvl="1" indent="0" rtl="0">
              <a:buNone/>
            </a:pPr>
            <a:r>
              <a:rPr lang="zh-CN" altLang="en-US" dirty="0"/>
              <a:t>例如微软雅黑</a:t>
            </a:r>
            <a:endParaRPr lang="en-US" altLang="zh-CN" dirty="0"/>
          </a:p>
          <a:p>
            <a:pPr lvl="1" rtl="0"/>
            <a:r>
              <a:rPr lang="en-US" altLang="zh-CN" dirty="0"/>
              <a:t>font-family:</a:t>
            </a:r>
            <a:r>
              <a:rPr lang="zh-CN" altLang="en-US" dirty="0"/>
              <a:t> </a:t>
            </a:r>
            <a:r>
              <a:rPr lang="en-US" altLang="zh-CN" dirty="0"/>
              <a:t>Microsoft </a:t>
            </a:r>
            <a:r>
              <a:rPr lang="en-US" altLang="zh-CN" dirty="0" err="1"/>
              <a:t>YaHei</a:t>
            </a:r>
            <a:r>
              <a:rPr lang="en-US" altLang="zh-CN" dirty="0"/>
              <a:t>;</a:t>
            </a:r>
          </a:p>
          <a:p>
            <a:pPr marL="402336" lvl="1" indent="0" rtl="0"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</a:t>
            </a:r>
          </a:p>
          <a:p>
            <a:pPr lvl="1" rtl="0"/>
            <a:r>
              <a:rPr lang="zh-CN" altLang="en-US" dirty="0"/>
              <a:t>字体的大小写</a:t>
            </a:r>
            <a:endParaRPr lang="en-US" altLang="zh-CN" dirty="0"/>
          </a:p>
          <a:p>
            <a:pPr lvl="1" rtl="0"/>
            <a:r>
              <a:rPr lang="zh-CN" altLang="en-US" dirty="0"/>
              <a:t>末尾的“ ；”符号必须英文，必须存在</a:t>
            </a:r>
            <a:endParaRPr lang="en-US" altLang="zh-CN" dirty="0"/>
          </a:p>
          <a:p>
            <a:pPr marL="402336" lvl="1" indent="0" rtl="0">
              <a:buNone/>
            </a:pPr>
            <a:r>
              <a:rPr lang="zh-CN" altLang="en-US" dirty="0"/>
              <a:t>提示</a:t>
            </a:r>
            <a:r>
              <a:rPr lang="en-US" altLang="zh-CN" dirty="0"/>
              <a:t>:</a:t>
            </a:r>
          </a:p>
          <a:p>
            <a:pPr marL="402336" lvl="1" indent="0" rtl="0">
              <a:buNone/>
            </a:pPr>
            <a:r>
              <a:rPr lang="en-US" altLang="zh-CN" b="1" u="sng" dirty="0">
                <a:highlight>
                  <a:srgbClr val="00FF00"/>
                </a:highlight>
              </a:rPr>
              <a:t>Qt</a:t>
            </a:r>
            <a:r>
              <a:rPr lang="zh-CN" altLang="en-US" b="1" u="sng" dirty="0">
                <a:highlight>
                  <a:srgbClr val="00FF00"/>
                </a:highlight>
              </a:rPr>
              <a:t>的字体都是调用的系统的</a:t>
            </a:r>
            <a:r>
              <a:rPr lang="zh-CN" altLang="en-US" dirty="0"/>
              <a:t>，所以在使用前，你需要</a:t>
            </a:r>
            <a:r>
              <a:rPr lang="zh-CN" altLang="en-US" b="1" u="sng" dirty="0">
                <a:highlight>
                  <a:srgbClr val="00FF00"/>
                </a:highlight>
              </a:rPr>
              <a:t>确保</a:t>
            </a:r>
            <a:r>
              <a:rPr lang="zh-CN" altLang="en-US" dirty="0"/>
              <a:t>系统存在该字体</a:t>
            </a:r>
            <a:endParaRPr lang="en-US" altLang="zh-CN" dirty="0"/>
          </a:p>
          <a:p>
            <a:pPr marL="402336" lvl="1" indent="0" rtl="0">
              <a:buNone/>
            </a:pPr>
            <a:r>
              <a:rPr lang="zh-CN" altLang="en-US" b="1" dirty="0">
                <a:highlight>
                  <a:srgbClr val="00FF00"/>
                </a:highlight>
              </a:rPr>
              <a:t>若不</a:t>
            </a:r>
            <a:r>
              <a:rPr lang="zh-CN" altLang="en-US" b="1" u="sng" dirty="0">
                <a:highlight>
                  <a:srgbClr val="00FF00"/>
                </a:highlight>
              </a:rPr>
              <a:t>存</a:t>
            </a:r>
            <a:r>
              <a:rPr lang="zh-CN" altLang="en-US" u="sng" dirty="0"/>
              <a:t>在</a:t>
            </a:r>
            <a:r>
              <a:rPr lang="zh-CN" altLang="en-US" dirty="0"/>
              <a:t>需要放入</a:t>
            </a:r>
            <a:r>
              <a:rPr lang="en-US" altLang="zh-CN" dirty="0" err="1"/>
              <a:t>ttf</a:t>
            </a:r>
            <a:r>
              <a:rPr lang="zh-CN" altLang="en-US" dirty="0"/>
              <a:t>在本地</a:t>
            </a:r>
            <a:r>
              <a:rPr lang="en-US" altLang="zh-CN" dirty="0"/>
              <a:t>assets</a:t>
            </a:r>
            <a:r>
              <a:rPr lang="zh-CN" altLang="en-US" dirty="0"/>
              <a:t>内并且</a:t>
            </a:r>
            <a:r>
              <a:rPr lang="zh-CN" altLang="en-US" b="1" u="sng" dirty="0">
                <a:highlight>
                  <a:srgbClr val="00FF00"/>
                </a:highlight>
              </a:rPr>
              <a:t>在代码内引用导入</a:t>
            </a:r>
            <a:endParaRPr lang="en-US" altLang="zh-CN" b="1" u="sng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QT</a:t>
            </a:r>
            <a:r>
              <a:rPr lang="zh-CN" altLang="en-US" dirty="0"/>
              <a:t>那些热门字体</a:t>
            </a:r>
            <a:r>
              <a:rPr lang="en-US" altLang="zh-CN" dirty="0"/>
              <a:t>[</a:t>
            </a:r>
            <a:r>
              <a:rPr lang="zh-CN" altLang="en-US" dirty="0"/>
              <a:t>举例</a:t>
            </a:r>
            <a:r>
              <a:rPr lang="en-US" altLang="zh-CN" dirty="0"/>
              <a:t>]</a:t>
            </a:r>
            <a:endParaRPr lang="zh-CN" dirty="0"/>
          </a:p>
        </p:txBody>
      </p:sp>
      <p:graphicFrame>
        <p:nvGraphicFramePr>
          <p:cNvPr id="4" name="表格占位符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68913859"/>
              </p:ext>
            </p:extLst>
          </p:nvPr>
        </p:nvGraphicFramePr>
        <p:xfrm>
          <a:off x="594360" y="2698037"/>
          <a:ext cx="10991080" cy="36832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07516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"Sans Serif" -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无衬线字体</a:t>
                      </a:r>
                      <a:endParaRPr lang="zh-CN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"Arial"</a:t>
                      </a:r>
                      <a:endParaRPr lang="zh-CN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"Verdana"</a:t>
                      </a:r>
                      <a:endParaRPr lang="zh-CN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07516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"Serif" -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衬线字体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"Times"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"Georgia"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07516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"Monospace" - 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等宽字体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"Times New Roman"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07516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"Cursive" - 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草书字体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"Courier"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5682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"Fantasy" -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装饰性字体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"Courier New"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07516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0_TF78853419_Win32.potx" id="{5D2DC102-ACE5-4B12-93A7-1D448F11D1C9}" vid="{6D1E3C48-13E8-4D63-89AC-106DBDAEE8D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{267DF1FF-8F5E-4D08-91E7-E66010DBD987}tf78853419_win32</Template>
  <TotalTime>0</TotalTime>
  <Words>268</Words>
  <Application>Microsoft Office PowerPoint</Application>
  <PresentationFormat>宽屏</PresentationFormat>
  <Paragraphs>77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Microsoft YaHei UI</vt:lpstr>
      <vt:lpstr>Arial</vt:lpstr>
      <vt:lpstr>自定义</vt:lpstr>
      <vt:lpstr>Customize the interface tutorial</vt:lpstr>
      <vt:lpstr>目录</vt:lpstr>
      <vt:lpstr>01</vt:lpstr>
      <vt:lpstr>01 QT的可自定义部分 </vt:lpstr>
      <vt:lpstr>02</vt:lpstr>
      <vt:lpstr>02 相关颜色</vt:lpstr>
      <vt:lpstr>03</vt:lpstr>
      <vt:lpstr>03 字体设置</vt:lpstr>
      <vt:lpstr>QT那些热门字体[举例]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Master</dc:creator>
  <cp:lastModifiedBy>Zhang Master</cp:lastModifiedBy>
  <cp:revision>1</cp:revision>
  <dcterms:created xsi:type="dcterms:W3CDTF">2024-10-03T14:48:29Z</dcterms:created>
  <dcterms:modified xsi:type="dcterms:W3CDTF">2024-10-03T15:08:29Z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2024-10-03T15:08:03Z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a253f964-0dda-42ac-b0b0-2d8a66fb3660</vt:lpwstr>
  </property>
  <property fmtid="{D5CDD505-2E9C-101B-9397-08002B2CF9AE}" pid="8" name="MSIP_Label_defa4170-0d19-0005-0004-bc88714345d2_ActionId">
    <vt:lpwstr>145ee373-6195-4517-93c5-6542aae0f430</vt:lpwstr>
  </property>
  <property fmtid="{D5CDD505-2E9C-101B-9397-08002B2CF9AE}" pid="9" name="MSIP_Label_defa4170-0d19-0005-0004-bc88714345d2_ContentBits">
    <vt:lpwstr>0</vt:lpwstr>
  </property>
</Properties>
</file>