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6"/>
  </p:notesMasterIdLst>
  <p:sldIdLst>
    <p:sldId id="256" r:id="rId2"/>
    <p:sldId id="267" r:id="rId3"/>
    <p:sldId id="257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4" r:id="rId12"/>
    <p:sldId id="265" r:id="rId13"/>
    <p:sldId id="269" r:id="rId14"/>
    <p:sldId id="258" r:id="rId15"/>
  </p:sldIdLst>
  <p:sldSz cx="12192000" cy="6858000"/>
  <p:notesSz cx="6858000" cy="9144000"/>
  <p:embeddedFontLst>
    <p:embeddedFont>
      <p:font typeface="Gilroy Bold" panose="00000800000000000000" charset="-52"/>
      <p:bold r:id="rId17"/>
    </p:embeddedFont>
    <p:embeddedFont>
      <p:font typeface="Gilroy Medium" panose="00000600000000000000" charset="-52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7386" autoAdjust="0"/>
  </p:normalViewPr>
  <p:slideViewPr>
    <p:cSldViewPr snapToGrid="0">
      <p:cViewPr varScale="1">
        <p:scale>
          <a:sx n="155" d="100"/>
          <a:sy n="155" d="100"/>
        </p:scale>
        <p:origin x="468" y="-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15.05.2025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15.05.2025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15.05.2025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15.05.2025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/>
              <a:t>Группа проектов игровой индустрии. Проект «</a:t>
            </a:r>
            <a:r>
              <a:rPr lang="ru-RU" sz="4800" dirty="0" err="1"/>
              <a:t>Stalopxasine</a:t>
            </a:r>
            <a:r>
              <a:rPr lang="ru-RU" sz="4800" dirty="0"/>
              <a:t>»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Руководитель: </a:t>
            </a:r>
            <a:r>
              <a:rPr lang="ru-RU" dirty="0" err="1"/>
              <a:t>Косарин</a:t>
            </a:r>
            <a:r>
              <a:rPr lang="ru-RU" dirty="0"/>
              <a:t> Сергей Петрович</a:t>
            </a:r>
          </a:p>
          <a:p>
            <a:r>
              <a:rPr lang="ru-RU" dirty="0"/>
              <a:t>Участники: Орлов П.Д., Протектор С.Д., Смирнов К.А.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30748CAC-E062-3234-5620-FC2A0F0FC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Beta-</a:t>
            </a:r>
            <a:r>
              <a:rPr lang="ru-RU" dirty="0"/>
              <a:t>версия игры:</a:t>
            </a:r>
          </a:p>
          <a:p>
            <a:pPr lvl="1"/>
            <a:r>
              <a:rPr lang="ru-RU" dirty="0"/>
              <a:t>Все игровые механики проработаны и готовы к выпуску</a:t>
            </a:r>
          </a:p>
          <a:p>
            <a:pPr lvl="1"/>
            <a:r>
              <a:rPr lang="ru-RU" dirty="0"/>
              <a:t>Полностью готова визуальная составляющая игры</a:t>
            </a:r>
          </a:p>
          <a:p>
            <a:pPr lvl="1"/>
            <a:r>
              <a:rPr lang="ru-RU" dirty="0"/>
              <a:t>Написана музыка и готовы аудио-эффекты</a:t>
            </a:r>
          </a:p>
          <a:p>
            <a:pPr lvl="1"/>
            <a:r>
              <a:rPr lang="ru-RU" dirty="0"/>
              <a:t>Игра выложена на игровую(-</a:t>
            </a:r>
            <a:r>
              <a:rPr lang="ru-RU" dirty="0" err="1"/>
              <a:t>ые</a:t>
            </a:r>
            <a:r>
              <a:rPr lang="ru-RU" dirty="0"/>
              <a:t>) площадку(-и)</a:t>
            </a:r>
          </a:p>
          <a:p>
            <a:pPr lvl="1"/>
            <a:r>
              <a:rPr lang="ru-RU" dirty="0"/>
              <a:t>Поддержка игровых сохранений</a:t>
            </a:r>
          </a:p>
          <a:p>
            <a:pPr lvl="1"/>
            <a:r>
              <a:rPr lang="ru-RU" dirty="0"/>
              <a:t>Возможность «пройти» игру до конца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EA4DDD6-D3FD-2B7A-2521-EE753726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D8F6A93-CEAA-BC16-397F-23B1CC03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Планируемый продуктовый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154435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B47128D-D9E0-BDBE-190D-80C1C3D7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11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38CB6C-3EEE-2BEA-F9B2-AA71B90C0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Дорожная карта проекта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FCD5443-4832-88B3-DE53-F9C396D5E01D}"/>
              </a:ext>
            </a:extLst>
          </p:cNvPr>
          <p:cNvSpPr/>
          <p:nvPr/>
        </p:nvSpPr>
        <p:spPr>
          <a:xfrm>
            <a:off x="187570" y="1690689"/>
            <a:ext cx="2420815" cy="10316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Gilroy Medium" panose="00000600000000000000" charset="0"/>
              </a:rPr>
              <a:t>1-й модуль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DCEB2A2-0C2E-0FED-17B0-F9589EFD252D}"/>
              </a:ext>
            </a:extLst>
          </p:cNvPr>
          <p:cNvSpPr/>
          <p:nvPr/>
        </p:nvSpPr>
        <p:spPr>
          <a:xfrm>
            <a:off x="2724920" y="1690690"/>
            <a:ext cx="2420815" cy="10316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Gilroy Medium" panose="00000600000000000000" charset="0"/>
              </a:rPr>
              <a:t>2-й модуль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DD39F53-302A-F66B-6CE1-923C0F3203EA}"/>
              </a:ext>
            </a:extLst>
          </p:cNvPr>
          <p:cNvSpPr/>
          <p:nvPr/>
        </p:nvSpPr>
        <p:spPr>
          <a:xfrm>
            <a:off x="5262270" y="1690688"/>
            <a:ext cx="2420815" cy="10316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Gilroy Medium" panose="00000600000000000000" charset="0"/>
              </a:rPr>
              <a:t>3-й модуль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C9C1621-9D2D-BB23-162E-F0D826ED5B02}"/>
              </a:ext>
            </a:extLst>
          </p:cNvPr>
          <p:cNvSpPr/>
          <p:nvPr/>
        </p:nvSpPr>
        <p:spPr>
          <a:xfrm>
            <a:off x="7799619" y="1690692"/>
            <a:ext cx="2420815" cy="103163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Gilroy Medium" panose="00000600000000000000" charset="0"/>
              </a:rPr>
              <a:t>4-й модуль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C1177AA-DDD7-3496-1773-89967DF6A08A}"/>
              </a:ext>
            </a:extLst>
          </p:cNvPr>
          <p:cNvSpPr/>
          <p:nvPr/>
        </p:nvSpPr>
        <p:spPr>
          <a:xfrm>
            <a:off x="187570" y="2930770"/>
            <a:ext cx="2420815" cy="31476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Придумать концепт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Установить художественное видение проекта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Начать прототипирование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Вносить правки в гейм-дизайн основываясь на прототипировании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E75D433-C823-DA2E-0651-5FE821F03395}"/>
              </a:ext>
            </a:extLst>
          </p:cNvPr>
          <p:cNvSpPr/>
          <p:nvPr/>
        </p:nvSpPr>
        <p:spPr>
          <a:xfrm>
            <a:off x="2724919" y="2930772"/>
            <a:ext cx="2420815" cy="31476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Закрепить гейм-дизайн документом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Продолжить прототипирование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Реализовать все основные игровые механики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Начать производство графических ассетов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087EF027-F1BA-4885-0127-92A7646C7A57}"/>
              </a:ext>
            </a:extLst>
          </p:cNvPr>
          <p:cNvSpPr/>
          <p:nvPr/>
        </p:nvSpPr>
        <p:spPr>
          <a:xfrm>
            <a:off x="5262268" y="2930770"/>
            <a:ext cx="2420815" cy="31476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Найти заказчика или партнёра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Внести правки в соответствии с запросом заказчика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Начать производство аудио ассетов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Закрепление игровых механик и элементов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1CDD0C3-1433-C981-AE3C-4F4F6107AB62}"/>
              </a:ext>
            </a:extLst>
          </p:cNvPr>
          <p:cNvSpPr/>
          <p:nvPr/>
        </p:nvSpPr>
        <p:spPr>
          <a:xfrm>
            <a:off x="7799617" y="2930770"/>
            <a:ext cx="2420815" cy="314764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Закончить производство всех вспомогательных ассетов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Отладить весь программный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Подготовить стратегию маркетинга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>
                <a:latin typeface="Gilroy Medium" panose="00000600000000000000" charset="0"/>
              </a:rPr>
              <a:t>Выпустить игру</a:t>
            </a:r>
          </a:p>
        </p:txBody>
      </p:sp>
    </p:spTree>
    <p:extLst>
      <p:ext uri="{BB962C8B-B14F-4D97-AF65-F5344CB8AC3E}">
        <p14:creationId xmlns:p14="http://schemas.microsoft.com/office/powerpoint/2010/main" val="4194895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42B385DF-778E-7697-3008-BD0996F74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554" y="2332494"/>
            <a:ext cx="11517099" cy="2418994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4628C80-2E80-7AC5-63B8-3FD1FB47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28E51D-1E39-1B85-2EAD-363A7C63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Ганта</a:t>
            </a:r>
          </a:p>
        </p:txBody>
      </p:sp>
    </p:spTree>
    <p:extLst>
      <p:ext uri="{BB962C8B-B14F-4D97-AF65-F5344CB8AC3E}">
        <p14:creationId xmlns:p14="http://schemas.microsoft.com/office/powerpoint/2010/main" val="1139012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EDDF67D-D169-4D70-731B-2CFA813AF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Неофициальные тесты среди близкого круга общения</a:t>
            </a:r>
          </a:p>
          <a:p>
            <a:r>
              <a:rPr lang="ru-RU" dirty="0"/>
              <a:t>Проект находится в стадии активной разработки</a:t>
            </a:r>
          </a:p>
          <a:p>
            <a:r>
              <a:rPr lang="ru-RU" dirty="0"/>
              <a:t>Оперативное внесение изменений согласно отзывам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5B5DAE-BD74-F78A-1D4B-DD603CE6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35E307-CE25-E849-4EB4-CA5BD598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Апробация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491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4142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F0B2F7-3AEF-4C75-9573-2797DE824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288" y="1690687"/>
            <a:ext cx="5041722" cy="2871981"/>
          </a:xfrm>
          <a:prstGeom prst="rect">
            <a:avLst/>
          </a:prstGeom>
        </p:spPr>
      </p:pic>
      <p:sp>
        <p:nvSpPr>
          <p:cNvPr id="2" name="Объект 1">
            <a:extLst>
              <a:ext uri="{FF2B5EF4-FFF2-40B4-BE49-F238E27FC236}">
                <a16:creationId xmlns:a16="http://schemas.microsoft.com/office/drawing/2014/main" id="{BF97DB52-02D6-4708-9ADE-B10CE74A8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951" y="1690688"/>
            <a:ext cx="6637415" cy="3649434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Editor – это сюжетный симулятор в стиле социалистического реализма. Игрок берет на себя роль редактора новостей на государственном радио-канале, где каждый день приходится принимать решения, влияющие на жизнь общества. Главный герой – это маленькая шестеренка в огромной машине государства, и от его выбора зависит, какую информацию получат граждане: пропагандистские материалы, угодные правительству, или правду, которая может изменить ход событий.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C485368-6670-4082-8B6B-4371EB57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F45F9C-123A-4D2B-9502-DF44DE11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проекта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E014AE-2C26-446B-AA88-2C3743AF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288" y="4643113"/>
            <a:ext cx="2441303" cy="147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01111"/>
          </a:xfrm>
        </p:spPr>
        <p:txBody>
          <a:bodyPr>
            <a:noAutofit/>
          </a:bodyPr>
          <a:lstStyle/>
          <a:p>
            <a:r>
              <a:rPr lang="ru-RU" dirty="0"/>
              <a:t>Мало независимых игровых проектов в России</a:t>
            </a:r>
          </a:p>
          <a:p>
            <a:r>
              <a:rPr lang="ru-RU" dirty="0"/>
              <a:t>Сфера игровой индустрии является перспективной</a:t>
            </a:r>
          </a:p>
          <a:p>
            <a:r>
              <a:rPr lang="ru-RU" dirty="0"/>
              <a:t>Миллионы игроков, которые хотят что-то новое</a:t>
            </a:r>
          </a:p>
          <a:p>
            <a:r>
              <a:rPr lang="ru-RU" dirty="0"/>
              <a:t>Возможность получить реальный опыт в разработке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 проекта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9532F04-FD0C-4FDB-A464-DD8882B3F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44" y="4198776"/>
            <a:ext cx="3151671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33386C09-FF3A-4C26-96EA-677E4B5B0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315" y="4198776"/>
            <a:ext cx="3151671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868E4C9C-67B6-456E-B236-266F296C8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947" y="4198776"/>
            <a:ext cx="2963249" cy="177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85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6FD773F7-B521-96F4-C6A5-757C824E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Мало уникальных идей</a:t>
            </a:r>
          </a:p>
          <a:p>
            <a:r>
              <a:rPr lang="ru-RU" dirty="0"/>
              <a:t>Инноваций в игровой индустрии всё меньше</a:t>
            </a:r>
          </a:p>
          <a:p>
            <a:r>
              <a:rPr lang="ru-RU" dirty="0"/>
              <a:t>Качество игровых проектов неуклонно падает</a:t>
            </a:r>
          </a:p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03C6054-D125-09FB-7128-907D4CF74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AE36151-BCCA-4752-A7D2-9862938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Проблематика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20199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9F5856EE-9353-3D90-F76F-B45BACAD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Цель – разработать проект, демонстрирующий уникальный игровой опыт.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Создать полноценный концепт-документ</a:t>
            </a:r>
          </a:p>
          <a:p>
            <a:pPr lvl="1"/>
            <a:r>
              <a:rPr lang="ru-RU" dirty="0"/>
              <a:t>Разработать уникальную механику обработки текста</a:t>
            </a:r>
          </a:p>
          <a:p>
            <a:pPr lvl="1"/>
            <a:r>
              <a:rPr lang="ru-RU" dirty="0"/>
              <a:t>Разработать визуальный стиль проекта</a:t>
            </a:r>
          </a:p>
          <a:p>
            <a:pPr lvl="1"/>
            <a:r>
              <a:rPr lang="ru-RU" dirty="0"/>
              <a:t>Разработать рабочий прототип проекта</a:t>
            </a:r>
          </a:p>
          <a:p>
            <a:pPr lvl="1"/>
            <a:r>
              <a:rPr lang="ru-RU" dirty="0"/>
              <a:t>Найти инвестора</a:t>
            </a:r>
          </a:p>
          <a:p>
            <a:pPr lvl="1"/>
            <a:r>
              <a:rPr lang="ru-RU" dirty="0"/>
              <a:t>Разработать и выпустить игру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092609A-1CF2-3258-1ABF-6CB08414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4F1BD69-D98B-2A2B-B444-86831DBD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D54C050-2798-43D4-9533-72540D667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0" y="1486671"/>
            <a:ext cx="228631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9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D2C7E7E8-9DDA-B023-36FD-D81136E96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этап – разработка прототипа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При удачном прототипе – поиск инвестора/партнёра для разработки полноценной игры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EA05A9C-B35D-122A-DBFE-1F4C1D7E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EB3393-0C43-B078-B6C9-8E069496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работы в проекте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CAF61E-2F25-7E39-3EE5-4016E826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85"/>
          <a:stretch/>
        </p:blipFill>
        <p:spPr>
          <a:xfrm>
            <a:off x="838200" y="2612443"/>
            <a:ext cx="9530862" cy="163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49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7E9E2E10-C56D-3349-055D-57244FD9C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Цель сотрудничества - Создание уникального сюжетного симулятора, который сочетает в себе глубокий нарратив, моральный выбор и атмосферу социалистического реализма с элементами дизель-панка.</a:t>
            </a:r>
          </a:p>
          <a:p>
            <a:r>
              <a:rPr lang="ru-RU" sz="2400" dirty="0"/>
              <a:t>Роль партнера:</a:t>
            </a:r>
          </a:p>
          <a:p>
            <a:pPr lvl="1"/>
            <a:r>
              <a:rPr lang="ru-RU" sz="2000" dirty="0"/>
              <a:t>    Предоставление ресурсов для реализации амбициозных идей (финансирование, техническая экспертиза, доступ к технологиям).</a:t>
            </a:r>
          </a:p>
          <a:p>
            <a:pPr lvl="1"/>
            <a:r>
              <a:rPr lang="ru-RU" sz="2000" dirty="0"/>
              <a:t>    Помощь в продвижении игры через маркетинговые каналы и доступ к целевой аудитории.</a:t>
            </a:r>
          </a:p>
          <a:p>
            <a:pPr lvl="1"/>
            <a:r>
              <a:rPr lang="ru-RU" sz="2000" dirty="0"/>
              <a:t>    Участие в тестировании и доработке игры для обеспечения высокого качества продукта.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7019C77-42C7-C44F-E33C-F666024F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16B7E3A-D7D8-86EC-080E-665A6773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с партнёром</a:t>
            </a:r>
          </a:p>
        </p:txBody>
      </p:sp>
    </p:spTree>
    <p:extLst>
      <p:ext uri="{BB962C8B-B14F-4D97-AF65-F5344CB8AC3E}">
        <p14:creationId xmlns:p14="http://schemas.microsoft.com/office/powerpoint/2010/main" val="4031688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E6DA2152-1337-3D2E-69AA-73103E83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Разработка дизайн-документа</a:t>
            </a:r>
          </a:p>
          <a:p>
            <a:r>
              <a:rPr lang="ru-RU" dirty="0"/>
              <a:t>Разработка первых тестовых ассетов (данные, граф.)</a:t>
            </a:r>
          </a:p>
          <a:p>
            <a:r>
              <a:rPr lang="ru-RU" dirty="0"/>
              <a:t>Реализация основных игровых механик</a:t>
            </a:r>
          </a:p>
          <a:p>
            <a:r>
              <a:rPr lang="ru-RU" dirty="0"/>
              <a:t>Сбор отзывов</a:t>
            </a:r>
          </a:p>
          <a:p>
            <a:r>
              <a:rPr lang="ru-RU" dirty="0"/>
              <a:t>Внесение правок в дизайн-документ</a:t>
            </a:r>
          </a:p>
          <a:p>
            <a:r>
              <a:rPr lang="ru-RU" dirty="0"/>
              <a:t>Внесение правок в основные игровые механики</a:t>
            </a:r>
            <a:endParaRPr lang="en-US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72E339B-4682-25BB-429F-BD7F727A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E5DEF01-9FA0-F309-2635-C4FB55A6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работы над продуктовым результатом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02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8154A17A-A6EA-A079-4693-1849960F4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Прототип:</a:t>
            </a:r>
          </a:p>
          <a:p>
            <a:pPr lvl="1"/>
            <a:r>
              <a:rPr lang="ru-RU" dirty="0"/>
              <a:t>Работают основные игровые механики</a:t>
            </a:r>
          </a:p>
          <a:p>
            <a:pPr lvl="1"/>
            <a:r>
              <a:rPr lang="ru-RU" dirty="0"/>
              <a:t>Визуальная составляющая отображает виденье проекта</a:t>
            </a:r>
          </a:p>
          <a:p>
            <a:pPr lvl="1"/>
            <a:r>
              <a:rPr lang="ru-RU" dirty="0"/>
              <a:t>Игру можно запускать</a:t>
            </a:r>
          </a:p>
          <a:p>
            <a:pPr lvl="1"/>
            <a:r>
              <a:rPr lang="ru-RU" dirty="0"/>
              <a:t>Возможность легко и быстро изменять все части игры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488C9A3-5C35-DAA0-E69B-13049C7A9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C6CD6B-DFB9-8968-087F-22D0B294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Продуктовый результат</a:t>
            </a:r>
          </a:p>
        </p:txBody>
      </p:sp>
    </p:spTree>
    <p:extLst>
      <p:ext uri="{BB962C8B-B14F-4D97-AF65-F5344CB8AC3E}">
        <p14:creationId xmlns:p14="http://schemas.microsoft.com/office/powerpoint/2010/main" val="3776456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</Template>
  <TotalTime>324</TotalTime>
  <Words>493</Words>
  <Application>Microsoft Office PowerPoint</Application>
  <PresentationFormat>Широкоэкранный</PresentationFormat>
  <Paragraphs>99</Paragraphs>
  <Slides>14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Gilroy Medium</vt:lpstr>
      <vt:lpstr>Gilroy Bold</vt:lpstr>
      <vt:lpstr>Arial</vt:lpstr>
      <vt:lpstr>Verdana</vt:lpstr>
      <vt:lpstr>Calibri</vt:lpstr>
      <vt:lpstr>Тема2</vt:lpstr>
      <vt:lpstr>Группа проектов игровой индустрии. Проект «Stalopxasine»</vt:lpstr>
      <vt:lpstr>Суть проекта</vt:lpstr>
      <vt:lpstr>Актуальность проекта</vt:lpstr>
      <vt:lpstr>Проблематика проекта</vt:lpstr>
      <vt:lpstr>Цели и задачи</vt:lpstr>
      <vt:lpstr>Структура работы в проекте</vt:lpstr>
      <vt:lpstr>Взаимодействие с партнёром</vt:lpstr>
      <vt:lpstr>Этапы работы над продуктовым результатом</vt:lpstr>
      <vt:lpstr>Продуктовый результат</vt:lpstr>
      <vt:lpstr>Планируемый продуктовый результат</vt:lpstr>
      <vt:lpstr>Дорожная карта проекта</vt:lpstr>
      <vt:lpstr>Диаграмма Ганта</vt:lpstr>
      <vt:lpstr>Апробация проекта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Группа проектов игровой индустрии. Проект «Stalopxasine»</dc:title>
  <dc:creator>Konstantin Smirnov</dc:creator>
  <cp:lastModifiedBy>Konstantin Smirnov</cp:lastModifiedBy>
  <cp:revision>8</cp:revision>
  <dcterms:created xsi:type="dcterms:W3CDTF">2025-03-19T11:30:07Z</dcterms:created>
  <dcterms:modified xsi:type="dcterms:W3CDTF">2025-05-15T00:05:25Z</dcterms:modified>
</cp:coreProperties>
</file>