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Bxi2SZhKkC6QxZdbPhqBOH1Qq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fdcdac7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3fdcdac76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fdcdac76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3fdcdac76b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dcdac76b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3fdcdac76b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대부분의 모델보다 baseline이 public set에서 우수했기에, baseline을 선택했고,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일부 터빈만 선택하는 blocking time series split 사용시 점수가 제일 좋았습니다.</a:t>
            </a:r>
            <a:endParaRPr/>
          </a:p>
        </p:txBody>
      </p:sp>
      <p:sp>
        <p:nvSpPr>
          <p:cNvPr id="158" name="Google Shape;158;g13fdcdac76b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3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841849" y="2505675"/>
            <a:ext cx="1050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인하 인공지능 챌린지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3347720" y="3673455"/>
            <a:ext cx="549656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"/>
          <p:cNvSpPr txBox="1"/>
          <p:nvPr/>
        </p:nvSpPr>
        <p:spPr>
          <a:xfrm>
            <a:off x="4912024" y="3917911"/>
            <a:ext cx="23679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찌개사랑 팀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이종법 장동훈 김대유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231223" y="225000"/>
            <a:ext cx="30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- 모델</a:t>
            </a:r>
            <a:endParaRPr/>
          </a:p>
        </p:txBody>
      </p:sp>
      <p:cxnSp>
        <p:nvCxnSpPr>
          <p:cNvPr id="179" name="Google Shape;179;p9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61" y="1641776"/>
            <a:ext cx="10633678" cy="358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231229" y="225007"/>
            <a:ext cx="3253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</a:t>
            </a:r>
            <a:r>
              <a:rPr lang="en-US" sz="1800">
                <a:solidFill>
                  <a:schemeClr val="lt1"/>
                </a:solidFill>
              </a:rPr>
              <a:t>-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0"/>
          <p:cNvSpPr txBox="1"/>
          <p:nvPr/>
        </p:nvSpPr>
        <p:spPr>
          <a:xfrm>
            <a:off x="231235" y="1086815"/>
            <a:ext cx="59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슬라이딩 윈도우 방식을 활용.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-1008559" y="2194210"/>
            <a:ext cx="59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 70 %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0"/>
          <p:cNvGrpSpPr/>
          <p:nvPr/>
        </p:nvGrpSpPr>
        <p:grpSpPr>
          <a:xfrm>
            <a:off x="231226" y="2563542"/>
            <a:ext cx="3455231" cy="2314476"/>
            <a:chOff x="779644" y="2854389"/>
            <a:chExt cx="3994487" cy="2314476"/>
          </a:xfrm>
        </p:grpSpPr>
        <p:sp>
          <p:nvSpPr>
            <p:cNvPr id="190" name="Google Shape;190;p10"/>
            <p:cNvSpPr/>
            <p:nvPr/>
          </p:nvSpPr>
          <p:spPr>
            <a:xfrm>
              <a:off x="779646" y="2854389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Turb60 (Day1~5)  | 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Turb60 (Day6~7)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779644" y="3692091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Turb61 (Day1~5)  | 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Turb61 (Day6~7)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779644" y="4478252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Turb62 (Day1~5)  | Y : Turb62 (Day6~7)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0"/>
          <p:cNvSpPr txBox="1"/>
          <p:nvPr/>
        </p:nvSpPr>
        <p:spPr>
          <a:xfrm>
            <a:off x="1243061" y="4964815"/>
            <a:ext cx="14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10"/>
          <p:cNvGrpSpPr/>
          <p:nvPr/>
        </p:nvGrpSpPr>
        <p:grpSpPr>
          <a:xfrm>
            <a:off x="4233732" y="2599063"/>
            <a:ext cx="3455231" cy="2314476"/>
            <a:chOff x="779644" y="2854389"/>
            <a:chExt cx="3994487" cy="2314476"/>
          </a:xfrm>
        </p:grpSpPr>
        <p:sp>
          <p:nvSpPr>
            <p:cNvPr id="195" name="Google Shape;195;p10"/>
            <p:cNvSpPr/>
            <p:nvPr/>
          </p:nvSpPr>
          <p:spPr>
            <a:xfrm>
              <a:off x="779646" y="2854389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Turb60 (Day140~145)  | 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Turb60 (Day146~147)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79644" y="3692091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Turb61 (Day140~145)  | 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Turb61 (Day146~147)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779644" y="4478252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Turb62 (Day140~145)  | 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Turb62 (Day146~147)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0"/>
          <p:cNvSpPr txBox="1"/>
          <p:nvPr/>
        </p:nvSpPr>
        <p:spPr>
          <a:xfrm>
            <a:off x="2993891" y="2194413"/>
            <a:ext cx="59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 10 %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5245567" y="5028853"/>
            <a:ext cx="14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0"/>
          <p:cNvGrpSpPr/>
          <p:nvPr/>
        </p:nvGrpSpPr>
        <p:grpSpPr>
          <a:xfrm>
            <a:off x="8194520" y="2557112"/>
            <a:ext cx="3455231" cy="2314476"/>
            <a:chOff x="779644" y="2854389"/>
            <a:chExt cx="3994487" cy="2314476"/>
          </a:xfrm>
        </p:grpSpPr>
        <p:sp>
          <p:nvSpPr>
            <p:cNvPr id="201" name="Google Shape;201;p10"/>
            <p:cNvSpPr/>
            <p:nvPr/>
          </p:nvSpPr>
          <p:spPr>
            <a:xfrm>
              <a:off x="779646" y="2854389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Turb60 (Day160~165)  | 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Turb60 (Day166~167)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779644" y="3692091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Turb61 (Day160~165)  | 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Turb61 (Day166~167)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779644" y="4478252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Turb62 (Day160~165)  | 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Turb62 (Day166~167)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0"/>
          <p:cNvSpPr txBox="1"/>
          <p:nvPr/>
        </p:nvSpPr>
        <p:spPr>
          <a:xfrm>
            <a:off x="6877895" y="2194413"/>
            <a:ext cx="59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20 %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9302771" y="5028853"/>
            <a:ext cx="14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/>
        </p:nvSpPr>
        <p:spPr>
          <a:xfrm>
            <a:off x="231229" y="225007"/>
            <a:ext cx="3253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</a:t>
            </a:r>
            <a:r>
              <a:rPr lang="en-US" sz="1800">
                <a:solidFill>
                  <a:schemeClr val="lt1"/>
                </a:solidFill>
              </a:rPr>
              <a:t>-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/>
          </a:p>
        </p:txBody>
      </p:sp>
      <p:cxnSp>
        <p:nvCxnSpPr>
          <p:cNvPr id="211" name="Google Shape;211;p11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1"/>
          <p:cNvSpPr txBox="1"/>
          <p:nvPr/>
        </p:nvSpPr>
        <p:spPr>
          <a:xfrm>
            <a:off x="231223" y="992900"/>
            <a:ext cx="29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선택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5943600" y="3276600"/>
            <a:ext cx="19202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345" y="1425805"/>
            <a:ext cx="4335530" cy="38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/>
          <p:nvPr/>
        </p:nvSpPr>
        <p:spPr>
          <a:xfrm>
            <a:off x="5467149" y="1713297"/>
            <a:ext cx="628851" cy="329184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g13fdcdac76b_1_0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g13fdcdac76b_1_0"/>
          <p:cNvSpPr txBox="1"/>
          <p:nvPr/>
        </p:nvSpPr>
        <p:spPr>
          <a:xfrm>
            <a:off x="326150" y="1193725"/>
            <a:ext cx="70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1800">
                <a:solidFill>
                  <a:schemeClr val="lt1"/>
                </a:solidFill>
              </a:rPr>
              <a:t>134개의 이전 풍속을 주고 각각의 예측 풍속으로 Patv구하기</a:t>
            </a:r>
            <a:endParaRPr/>
          </a:p>
        </p:txBody>
      </p:sp>
      <p:sp>
        <p:nvSpPr>
          <p:cNvPr id="222" name="Google Shape;222;g13fdcdac76b_1_0"/>
          <p:cNvSpPr txBox="1"/>
          <p:nvPr/>
        </p:nvSpPr>
        <p:spPr>
          <a:xfrm>
            <a:off x="326149" y="2818675"/>
            <a:ext cx="60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1800">
                <a:solidFill>
                  <a:schemeClr val="lt1"/>
                </a:solidFill>
              </a:rPr>
              <a:t>대표성을 띄는 풍속을 선정하여 Patv 구하기</a:t>
            </a:r>
            <a:endParaRPr/>
          </a:p>
        </p:txBody>
      </p:sp>
      <p:sp>
        <p:nvSpPr>
          <p:cNvPr id="223" name="Google Shape;223;g13fdcdac76b_1_0"/>
          <p:cNvSpPr txBox="1"/>
          <p:nvPr/>
        </p:nvSpPr>
        <p:spPr>
          <a:xfrm>
            <a:off x="634750" y="1679238"/>
            <a:ext cx="1047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결과 : 각각의 이전 풍속을 주었을 때 경향성이 서로 달라지는 것을 확인함 (경향성은 동일해야 함)</a:t>
            </a:r>
            <a:br>
              <a:rPr b="1" lang="en-US" sz="1800">
                <a:solidFill>
                  <a:schemeClr val="lt1"/>
                </a:solidFill>
              </a:rPr>
            </a:br>
            <a:r>
              <a:rPr b="1" lang="en-US" sz="1800">
                <a:solidFill>
                  <a:schemeClr val="lt1"/>
                </a:solidFill>
              </a:rPr>
              <a:t>           점수가 생각보다 낮게 나옴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24" name="Google Shape;224;g13fdcdac76b_1_0"/>
          <p:cNvSpPr txBox="1"/>
          <p:nvPr/>
        </p:nvSpPr>
        <p:spPr>
          <a:xfrm>
            <a:off x="634750" y="3297800"/>
            <a:ext cx="982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결과 : 예측 결과를 제출 했을때 대표 풍속값을 선정하고 Patv를 예측하는 것이 점수에 유리했음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   (위치에 대한 차이가 없어 모든 터빈이 </a:t>
            </a:r>
            <a:r>
              <a:rPr b="1" lang="en-US" sz="1800">
                <a:solidFill>
                  <a:schemeClr val="lt1"/>
                </a:solidFill>
              </a:rPr>
              <a:t>풍속에 대한 경향성이 거의 동일함)</a:t>
            </a:r>
            <a:endParaRPr/>
          </a:p>
        </p:txBody>
      </p:sp>
      <p:sp>
        <p:nvSpPr>
          <p:cNvPr id="225" name="Google Shape;225;g13fdcdac76b_1_0"/>
          <p:cNvSpPr txBox="1"/>
          <p:nvPr/>
        </p:nvSpPr>
        <p:spPr>
          <a:xfrm>
            <a:off x="231229" y="225007"/>
            <a:ext cx="32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2. 풍속 선택 실험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g13fdcdac76b_1_13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g13fdcdac76b_1_13"/>
          <p:cNvSpPr txBox="1"/>
          <p:nvPr/>
        </p:nvSpPr>
        <p:spPr>
          <a:xfrm>
            <a:off x="524950" y="1123900"/>
            <a:ext cx="111048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대표성 선정 기준 : 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학습데이터의 마지막 7일을 기준으로 풍속에 대한 중앙값, 평균값, 분위수값 리스트를 만들어 </a:t>
            </a:r>
            <a:br>
              <a:rPr b="1" lang="en-US" sz="1800">
                <a:solidFill>
                  <a:schemeClr val="lt1"/>
                </a:solidFill>
              </a:rPr>
            </a:br>
            <a:r>
              <a:rPr b="1" lang="en-US" sz="1800">
                <a:solidFill>
                  <a:schemeClr val="lt1"/>
                </a:solidFill>
              </a:rPr>
              <a:t>가장 오차가 적은 터빈을 선택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       중앙값 : 102T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       0.7 분위 : 75T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       평균값 : 16T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지역성을 고려한 중앙 터빈을 선택</a:t>
            </a:r>
            <a:endParaRPr b="1"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       왼쪽그룹[3줄] 중앙 : 91T</a:t>
            </a:r>
            <a:endParaRPr b="1"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       오른쪽그룹[3줄] 중앙 : 25T</a:t>
            </a:r>
            <a:endParaRPr b="1"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232" name="Google Shape;232;g13fdcdac76b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650" y="2506950"/>
            <a:ext cx="4212626" cy="38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3fdcdac76b_1_13"/>
          <p:cNvSpPr txBox="1"/>
          <p:nvPr/>
        </p:nvSpPr>
        <p:spPr>
          <a:xfrm>
            <a:off x="231229" y="225007"/>
            <a:ext cx="32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2. 풍속 선택 실험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/>
          <p:nvPr/>
        </p:nvSpPr>
        <p:spPr>
          <a:xfrm>
            <a:off x="1959429" y="1774371"/>
            <a:ext cx="8479971" cy="3491977"/>
          </a:xfrm>
          <a:prstGeom prst="bracketPair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Patv 예측</a:t>
            </a:r>
            <a:endParaRPr/>
          </a:p>
        </p:txBody>
      </p:sp>
      <p:sp>
        <p:nvSpPr>
          <p:cNvPr id="240" name="Google Shape;240;p12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13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13"/>
          <p:cNvSpPr txBox="1"/>
          <p:nvPr/>
        </p:nvSpPr>
        <p:spPr>
          <a:xfrm>
            <a:off x="66588" y="1093884"/>
            <a:ext cx="38625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 앞서 구한 풍속 데이터 불러오기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59" y="1763478"/>
            <a:ext cx="6239746" cy="149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198" y="3429000"/>
            <a:ext cx="5915851" cy="30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262759" y="260238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3-1. 데이터 전처리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14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14"/>
          <p:cNvSpPr txBox="1"/>
          <p:nvPr/>
        </p:nvSpPr>
        <p:spPr>
          <a:xfrm>
            <a:off x="66588" y="1093884"/>
            <a:ext cx="38625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Tmstamp를 hour, minute로 변경</a:t>
            </a:r>
            <a:endParaRPr/>
          </a:p>
        </p:txBody>
      </p:sp>
      <p:pic>
        <p:nvPicPr>
          <p:cNvPr id="256" name="Google Shape;2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59" y="1998989"/>
            <a:ext cx="5020376" cy="112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200" y="3658869"/>
            <a:ext cx="5239481" cy="2600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14"/>
          <p:cNvGrpSpPr/>
          <p:nvPr/>
        </p:nvGrpSpPr>
        <p:grpSpPr>
          <a:xfrm>
            <a:off x="5665076" y="1947656"/>
            <a:ext cx="6324724" cy="2962688"/>
            <a:chOff x="5665076" y="1947656"/>
            <a:chExt cx="6324724" cy="2962688"/>
          </a:xfrm>
        </p:grpSpPr>
        <p:pic>
          <p:nvPicPr>
            <p:cNvPr id="259" name="Google Shape;259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65076" y="1947656"/>
              <a:ext cx="6324724" cy="29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76031" y="1998989"/>
              <a:ext cx="657317" cy="27245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" name="Google Shape;261;p14"/>
          <p:cNvSpPr txBox="1"/>
          <p:nvPr/>
        </p:nvSpPr>
        <p:spPr>
          <a:xfrm>
            <a:off x="262759" y="260238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3-1. 데이터 전처리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/>
        </p:nvSpPr>
        <p:spPr>
          <a:xfrm>
            <a:off x="262759" y="26023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3-2. 피쳐 엔지니어링</a:t>
            </a:r>
            <a:endParaRPr/>
          </a:p>
        </p:txBody>
      </p:sp>
      <p:cxnSp>
        <p:nvCxnSpPr>
          <p:cNvPr id="267" name="Google Shape;267;p15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15"/>
          <p:cNvSpPr txBox="1"/>
          <p:nvPr/>
        </p:nvSpPr>
        <p:spPr>
          <a:xfrm>
            <a:off x="262758" y="1047586"/>
            <a:ext cx="4235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시간 변수들 추가 (year, month, day 등)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58" y="1670882"/>
            <a:ext cx="5268060" cy="205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623" y="3892284"/>
            <a:ext cx="819264" cy="2705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3720" y="879166"/>
            <a:ext cx="6319094" cy="586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262759" y="26023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3-2. 피쳐 엔지니어링</a:t>
            </a:r>
            <a:endParaRPr/>
          </a:p>
        </p:txBody>
      </p:sp>
      <p:cxnSp>
        <p:nvCxnSpPr>
          <p:cNvPr id="277" name="Google Shape;277;p16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16"/>
          <p:cNvSpPr txBox="1"/>
          <p:nvPr/>
        </p:nvSpPr>
        <p:spPr>
          <a:xfrm>
            <a:off x="262758" y="1047586"/>
            <a:ext cx="4866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Location x, y 좌표 추가 및 distance 변수 추가</a:t>
            </a:r>
            <a:endParaRPr/>
          </a:p>
        </p:txBody>
      </p:sp>
      <p:pic>
        <p:nvPicPr>
          <p:cNvPr id="279" name="Google Shape;2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254" y="2427626"/>
            <a:ext cx="2143424" cy="27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7946" y="2943304"/>
            <a:ext cx="6763694" cy="127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5571020" y="531594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228193" y="1054814"/>
            <a:ext cx="7809886" cy="4704855"/>
          </a:xfrm>
          <a:prstGeom prst="bracketPair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2604805" y="1465228"/>
            <a:ext cx="6835240" cy="3884025"/>
            <a:chOff x="377831" y="1305683"/>
            <a:chExt cx="6835240" cy="3884025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377831" y="3401919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Patv 예측</a:t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377831" y="1811234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풍속 예측</a:t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746233" y="1305683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 개요 및 문제 설정</a:t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011968" y="3893380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3-1. 데이터 전처리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948907" y="2353801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2-1. 데이터 전처리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345323" y="2779954"/>
              <a:ext cx="438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2-2. 모델</a:t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117071" y="4384841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3-2. 피쳐 엔지니어링</a:t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301766" y="4820376"/>
              <a:ext cx="25453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3-3. 모델 </a:t>
              </a:r>
              <a:endParaRPr/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/>
        </p:nvSpPr>
        <p:spPr>
          <a:xfrm>
            <a:off x="262759" y="26023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3-2. 피쳐 엔지니어링</a:t>
            </a:r>
            <a:endParaRPr/>
          </a:p>
        </p:txBody>
      </p:sp>
      <p:cxnSp>
        <p:nvCxnSpPr>
          <p:cNvPr id="286" name="Google Shape;286;p17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17"/>
          <p:cNvSpPr txBox="1"/>
          <p:nvPr/>
        </p:nvSpPr>
        <p:spPr>
          <a:xfrm>
            <a:off x="262745" y="1047575"/>
            <a:ext cx="85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풍속 sum, mean, median, std, var, max, min 생성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(터빈별, Day별, (터빈, 풍속)별, Tmstamp별)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826" y="1744059"/>
            <a:ext cx="10142484" cy="484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/>
        </p:nvSpPr>
        <p:spPr>
          <a:xfrm>
            <a:off x="262759" y="26023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3-2. 피쳐 엔지니어링</a:t>
            </a:r>
            <a:endParaRPr/>
          </a:p>
        </p:txBody>
      </p:sp>
      <p:cxnSp>
        <p:nvCxnSpPr>
          <p:cNvPr id="294" name="Google Shape;294;p18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18"/>
          <p:cNvSpPr txBox="1"/>
          <p:nvPr/>
        </p:nvSpPr>
        <p:spPr>
          <a:xfrm>
            <a:off x="262749" y="1047575"/>
            <a:ext cx="583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풍속 sum, mean, median, std, var, max, min 생성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(터빈별, Day별, (터빈, 풍속)별, Tmstamp별)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9225" y="980500"/>
            <a:ext cx="5930025" cy="26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817" y="3965658"/>
            <a:ext cx="8116418" cy="2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"/>
          <p:cNvSpPr txBox="1"/>
          <p:nvPr/>
        </p:nvSpPr>
        <p:spPr>
          <a:xfrm>
            <a:off x="262759" y="26023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3-2. 피쳐 엔지니어링</a:t>
            </a:r>
            <a:endParaRPr/>
          </a:p>
        </p:txBody>
      </p:sp>
      <p:cxnSp>
        <p:nvCxnSpPr>
          <p:cNvPr id="303" name="Google Shape;303;p19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19"/>
          <p:cNvSpPr txBox="1"/>
          <p:nvPr/>
        </p:nvSpPr>
        <p:spPr>
          <a:xfrm>
            <a:off x="262749" y="1047575"/>
            <a:ext cx="523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Location x, y 및 distance 변수: sin, cos 처리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324" y="1830667"/>
            <a:ext cx="8808952" cy="397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/>
        </p:nvSpPr>
        <p:spPr>
          <a:xfrm>
            <a:off x="262759" y="26023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3-2. 피쳐 엔지니어링</a:t>
            </a:r>
            <a:endParaRPr/>
          </a:p>
        </p:txBody>
      </p:sp>
      <p:cxnSp>
        <p:nvCxnSpPr>
          <p:cNvPr id="311" name="Google Shape;311;p20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20"/>
          <p:cNvSpPr txBox="1"/>
          <p:nvPr/>
        </p:nvSpPr>
        <p:spPr>
          <a:xfrm>
            <a:off x="262749" y="1047575"/>
            <a:ext cx="64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Day, Tmstamp, time_day, time_dayofweek: sin, cos처리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58" y="1993162"/>
            <a:ext cx="5427406" cy="361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446" y="1993161"/>
            <a:ext cx="5461071" cy="361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/>
        </p:nvSpPr>
        <p:spPr>
          <a:xfrm>
            <a:off x="262759" y="260238"/>
            <a:ext cx="1387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3-3. 모델</a:t>
            </a:r>
            <a:endParaRPr/>
          </a:p>
        </p:txBody>
      </p:sp>
      <p:cxnSp>
        <p:nvCxnSpPr>
          <p:cNvPr id="320" name="Google Shape;320;p21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21"/>
          <p:cNvSpPr txBox="1"/>
          <p:nvPr/>
        </p:nvSpPr>
        <p:spPr>
          <a:xfrm>
            <a:off x="262758" y="1047586"/>
            <a:ext cx="25014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나누기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225" y="1670882"/>
            <a:ext cx="5601482" cy="393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9618" y="2089180"/>
            <a:ext cx="2676899" cy="112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/>
        </p:nvSpPr>
        <p:spPr>
          <a:xfrm>
            <a:off x="262759" y="260238"/>
            <a:ext cx="1387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3-3. 모델</a:t>
            </a:r>
            <a:endParaRPr/>
          </a:p>
        </p:txBody>
      </p:sp>
      <p:cxnSp>
        <p:nvCxnSpPr>
          <p:cNvPr id="329" name="Google Shape;329;p22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2"/>
          <p:cNvSpPr txBox="1"/>
          <p:nvPr/>
        </p:nvSpPr>
        <p:spPr>
          <a:xfrm>
            <a:off x="126125" y="1089628"/>
            <a:ext cx="1965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모델 학습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081" y="2367896"/>
            <a:ext cx="5192038" cy="164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314" y="4460156"/>
            <a:ext cx="10477609" cy="61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/>
        </p:nvSpPr>
        <p:spPr>
          <a:xfrm>
            <a:off x="262759" y="260238"/>
            <a:ext cx="1387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3-3. 모델</a:t>
            </a:r>
            <a:endParaRPr/>
          </a:p>
        </p:txBody>
      </p:sp>
      <p:cxnSp>
        <p:nvCxnSpPr>
          <p:cNvPr id="338" name="Google Shape;338;p23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23"/>
          <p:cNvSpPr txBox="1"/>
          <p:nvPr/>
        </p:nvSpPr>
        <p:spPr>
          <a:xfrm>
            <a:off x="262759" y="1100138"/>
            <a:ext cx="2469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importance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3104" y="793621"/>
            <a:ext cx="7749158" cy="590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/>
        </p:nvSpPr>
        <p:spPr>
          <a:xfrm>
            <a:off x="262759" y="260238"/>
            <a:ext cx="1387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3-3. 모델</a:t>
            </a:r>
            <a:endParaRPr/>
          </a:p>
        </p:txBody>
      </p:sp>
      <p:cxnSp>
        <p:nvCxnSpPr>
          <p:cNvPr id="346" name="Google Shape;346;p24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24"/>
          <p:cNvSpPr txBox="1"/>
          <p:nvPr/>
        </p:nvSpPr>
        <p:spPr>
          <a:xfrm>
            <a:off x="-26275" y="1100766"/>
            <a:ext cx="196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Patv 예측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6050" y="555376"/>
            <a:ext cx="4329762" cy="10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903" y="1777222"/>
            <a:ext cx="9332228" cy="2038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904" y="4427175"/>
            <a:ext cx="9405800" cy="18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/>
          <p:nvPr/>
        </p:nvSpPr>
        <p:spPr>
          <a:xfrm>
            <a:off x="452902" y="3890553"/>
            <a:ext cx="15650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예측한 201일 Patv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452903" y="6336152"/>
            <a:ext cx="16386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예측한 202일 Patv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외, 자연, 물, 해변이(가) 표시된 사진&#10;&#10;자동 생성된 설명" id="357" name="Google Shape;3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4066225" y="2391900"/>
            <a:ext cx="405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1959429" y="1774371"/>
            <a:ext cx="8479971" cy="3491977"/>
          </a:xfrm>
          <a:prstGeom prst="bracketPair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개요 및 문제 설정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006950" y="2152200"/>
            <a:ext cx="1017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LSTM, GRU 등  베이스라인 모델을 가지고 Patv를 예측하고 발전시키는 데에 어려움이 있었다.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그래서 Regression 문제로 접근하기로 했다.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Patv 와 상관 관계가 높으면서  모든 터빈들이 비슷하게 움직이는 풍속 (Wspd)을 예측하기로 했다.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595554" y="1520754"/>
            <a:ext cx="62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31228" y="225007"/>
            <a:ext cx="2228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개요 및 문제 설정</a:t>
            </a:r>
            <a:endParaRPr/>
          </a:p>
        </p:txBody>
      </p:sp>
      <p:cxnSp>
        <p:nvCxnSpPr>
          <p:cNvPr id="124" name="Google Shape;124;p4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 txBox="1"/>
          <p:nvPr/>
        </p:nvSpPr>
        <p:spPr>
          <a:xfrm rot="10800000">
            <a:off x="10695004" y="2721354"/>
            <a:ext cx="62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1959429" y="1774371"/>
            <a:ext cx="8479971" cy="3491977"/>
          </a:xfrm>
          <a:prstGeom prst="bracketPair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231228" y="225007"/>
            <a:ext cx="2819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- 전처리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6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6"/>
          <p:cNvSpPr txBox="1"/>
          <p:nvPr/>
        </p:nvSpPr>
        <p:spPr>
          <a:xfrm>
            <a:off x="161181" y="1047587"/>
            <a:ext cx="5934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결측치 처리 (hour, Day, TurbID, minute 순으로 재정렬)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72%20%281%29.png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155" y="1552575"/>
            <a:ext cx="7177252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0%20%281%29.png"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254" y="3991138"/>
            <a:ext cx="7177253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310055" y="5850227"/>
            <a:ext cx="208630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hour=0일 때, 모든 Turbin  확인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9441" y="1601480"/>
            <a:ext cx="4182059" cy="65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44036" y="2580405"/>
            <a:ext cx="3132868" cy="63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231228" y="225007"/>
            <a:ext cx="2742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</a:t>
            </a:r>
            <a:r>
              <a:rPr lang="en-US" sz="1800">
                <a:solidFill>
                  <a:schemeClr val="lt1"/>
                </a:solidFill>
              </a:rPr>
              <a:t>-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전처리 </a:t>
            </a:r>
            <a:endParaRPr/>
          </a:p>
        </p:txBody>
      </p:sp>
      <p:cxnSp>
        <p:nvCxnSpPr>
          <p:cNvPr id="150" name="Google Shape;150;p7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7"/>
          <p:cNvSpPr txBox="1"/>
          <p:nvPr/>
        </p:nvSpPr>
        <p:spPr>
          <a:xfrm>
            <a:off x="161181" y="1047586"/>
            <a:ext cx="5934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결측치 처리 (hour, Day, TurbID, minute 순으로 재정렬)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670034" y="5830090"/>
            <a:ext cx="32634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결측치 처리 후) hour=0일 때,  Turbin 1번 확인 확인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34" y="2814607"/>
            <a:ext cx="10893972" cy="285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615" y="1416928"/>
            <a:ext cx="5506217" cy="10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dcdac76b_1_34"/>
          <p:cNvSpPr txBox="1"/>
          <p:nvPr/>
        </p:nvSpPr>
        <p:spPr>
          <a:xfrm>
            <a:off x="231229" y="225007"/>
            <a:ext cx="32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– baseline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g13fdcdac76b_1_34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g13fdcdac76b_1_34"/>
          <p:cNvSpPr/>
          <p:nvPr/>
        </p:nvSpPr>
        <p:spPr>
          <a:xfrm>
            <a:off x="5943600" y="3276600"/>
            <a:ext cx="19203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3fdcdac76b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29" y="1661160"/>
            <a:ext cx="7042513" cy="29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3fdcdac76b_1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4372" y="2484374"/>
            <a:ext cx="4236400" cy="2056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231229" y="225007"/>
            <a:ext cx="239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- 모델 </a:t>
            </a:r>
            <a:endParaRPr/>
          </a:p>
        </p:txBody>
      </p:sp>
      <p:cxnSp>
        <p:nvCxnSpPr>
          <p:cNvPr id="170" name="Google Shape;170;p8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9467" y="2136024"/>
            <a:ext cx="4659755" cy="20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229" y="2191369"/>
            <a:ext cx="6412233" cy="201398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1157708" y="4914795"/>
            <a:ext cx="95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같은 시간대에서 상관성이 존재함을 발견 -&gt; Autocorrelation을 활용하는 모델을 찾자! 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2020-11-18T01:48:02Z</dcterms:created>
  <dc:creator>유 새별</dc:creator>
</cp:coreProperties>
</file>