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>
        <p:scale>
          <a:sx n="60" d="100"/>
          <a:sy n="60" d="100"/>
        </p:scale>
        <p:origin x="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175B5-611B-4A37-B410-6D8C73FDF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FC9DE-A4BC-47D7-BEE0-D9245EC4C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7D1C7-43EC-415A-91E7-ADC943C7F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C0DD-EBC1-4137-A7C7-B57CD4D40BEB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C9E60-4FD0-4BF8-95D5-D743BFC97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CED0D-49E8-4238-A492-47F1EBE5B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40ED-7AF8-4FC0-93F3-AF05E5D8FA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757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BC47A-7DA4-4785-9C3E-F46CCA173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51E69-31B5-4992-92F2-88947B45C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73A94-ABF0-4E96-B07B-A4BC77D9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C0DD-EBC1-4137-A7C7-B57CD4D40BEB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781B4-F2CF-4A2A-AF3E-1B3F64248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FBE3-8843-4524-B25F-40FE0864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40ED-7AF8-4FC0-93F3-AF05E5D8FA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70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A58A39-1371-40F3-9A66-69385F0BD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4826C-ADD8-4FC9-B3AB-42A2E61F3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DA8CB-C2ED-482F-A498-46DAA1DBC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C0DD-EBC1-4137-A7C7-B57CD4D40BEB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8EB19-1ED7-4187-A201-80435C22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5B91D-04A4-4CC2-8DAD-306449A7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40ED-7AF8-4FC0-93F3-AF05E5D8FA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73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9D49E-CF95-4D38-8BE9-EED8CAD3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B02D8-B777-44D4-8B51-9F0CDB901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F17B8-39DE-41C1-A467-F19A59A1C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C0DD-EBC1-4137-A7C7-B57CD4D40BEB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3C122-8B4B-4045-B6B5-F2554171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DBB7A-BBE6-4B6F-A079-C847CE21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40ED-7AF8-4FC0-93F3-AF05E5D8FA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70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1FA8-D741-4741-BA9B-785B8C27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E4859-33F4-46A4-A84C-506684B17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10867-659E-4084-8F19-9924A6AA0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C0DD-EBC1-4137-A7C7-B57CD4D40BEB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E6E96-1496-4A3C-AB04-3341E2FF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66E54-461C-42D2-8CEB-AEF30845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40ED-7AF8-4FC0-93F3-AF05E5D8FA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60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6A32-7EED-4DEA-B7D1-7EBB7B2ED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E9AF5-E633-4955-93DA-83FD4F00C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23450-1220-421D-ADD5-B1E3310F7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AD639-DD36-4B35-B545-B811B776A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C0DD-EBC1-4137-A7C7-B57CD4D40BEB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0736F-D7CD-480B-8C33-9D4E660E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66D73-2CD5-47AC-9E1A-B23D55B5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40ED-7AF8-4FC0-93F3-AF05E5D8FA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56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948D9-E3EC-4652-A76A-2572F9CA3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E7486-5468-4DCB-BB7E-9D64E8FCB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B56A1-13E0-4D74-AA71-89A464E8A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3ABFE-D8F6-4E7E-AA81-CAC8CE6F6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B2245-C99D-4246-965B-DA4275F453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95C95-A603-4F4F-BC72-DF52A4C3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C0DD-EBC1-4137-A7C7-B57CD4D40BEB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DBA324-4EDC-4097-83E4-999165AA6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254D85-0541-46B2-AAF2-4393407F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40ED-7AF8-4FC0-93F3-AF05E5D8FA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63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5D3C5-2D55-426C-9C28-536EBFE7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C9DA1-E83C-4989-A417-FA5D42E15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C0DD-EBC1-4137-A7C7-B57CD4D40BEB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E96B3-DA06-462F-9BA8-5A53E063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0180A3-8FF9-4446-A81C-F269EB19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40ED-7AF8-4FC0-93F3-AF05E5D8FA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37620-6EB5-42D4-AF7F-0B2438A4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C0DD-EBC1-4137-A7C7-B57CD4D40BEB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C35243-2FE0-4B13-8510-3335649CE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50E7D-5DE1-431F-93B4-AC3F104F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40ED-7AF8-4FC0-93F3-AF05E5D8FA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16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EBFF-B977-4796-BC78-6C375F288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705C1-FFEA-489B-BCA9-AC78C5241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BDA10-287B-4F2B-AE01-294477B2A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C5D29-E13F-400C-92F6-3338EEF8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C0DD-EBC1-4137-A7C7-B57CD4D40BEB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DC81F-C044-43AB-9736-64FED1412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DF733-7627-4107-8D53-5EABA1A0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40ED-7AF8-4FC0-93F3-AF05E5D8FA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6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73D66-9085-4F42-B747-A7F54F91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EA065F-1422-4B24-986F-EF85DDA40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D4EAA-7C9B-4C38-A6D9-6073C870E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01C4C-FF27-48CC-8486-C2B63E2F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C0DD-EBC1-4137-A7C7-B57CD4D40BEB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2765F-5EF6-4385-B3B7-746B620C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D0D0B-C1FF-47B4-BC5A-13F846CC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40ED-7AF8-4FC0-93F3-AF05E5D8FA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2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884D7B-A679-408D-995D-C6325AB1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933AA-67F8-4799-8903-365BFB736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392EA-63FC-4981-B7AB-E383A8C78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2C0DD-EBC1-4137-A7C7-B57CD4D40BEB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9759E-0E53-406C-ABF0-ED27D40465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EAD84-2D39-4CEB-9E95-D56D40882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E40ED-7AF8-4FC0-93F3-AF05E5D8FA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00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Obrázek 22">
            <a:extLst>
              <a:ext uri="{FF2B5EF4-FFF2-40B4-BE49-F238E27FC236}">
                <a16:creationId xmlns:a16="http://schemas.microsoft.com/office/drawing/2014/main" id="{B687273E-FF6D-4B43-97FD-764DDB3A82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445" r="4604"/>
          <a:stretch/>
        </p:blipFill>
        <p:spPr>
          <a:xfrm>
            <a:off x="7717463" y="1189325"/>
            <a:ext cx="2617591" cy="26219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0A09023A-C369-4646-ACFC-B3FC7E29A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56" y="1189325"/>
            <a:ext cx="2758050" cy="26219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BD520F7-629F-4F47-A395-0A9000A16DE4}"/>
              </a:ext>
            </a:extLst>
          </p:cNvPr>
          <p:cNvCxnSpPr>
            <a:cxnSpLocks/>
          </p:cNvCxnSpPr>
          <p:nvPr/>
        </p:nvCxnSpPr>
        <p:spPr>
          <a:xfrm flipV="1">
            <a:off x="4524302" y="3353742"/>
            <a:ext cx="2160000" cy="1"/>
          </a:xfrm>
          <a:prstGeom prst="line">
            <a:avLst/>
          </a:prstGeom>
          <a:ln w="698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9FAF985-432A-4D74-9ECC-1677154F6EF2}"/>
              </a:ext>
            </a:extLst>
          </p:cNvPr>
          <p:cNvCxnSpPr>
            <a:cxnSpLocks/>
          </p:cNvCxnSpPr>
          <p:nvPr/>
        </p:nvCxnSpPr>
        <p:spPr>
          <a:xfrm flipV="1">
            <a:off x="4524302" y="1971421"/>
            <a:ext cx="0" cy="1080000"/>
          </a:xfrm>
          <a:prstGeom prst="line">
            <a:avLst/>
          </a:prstGeom>
          <a:ln w="698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AFB891A-9103-4EF8-93C6-B1172F8052B0}"/>
              </a:ext>
            </a:extLst>
          </p:cNvPr>
          <p:cNvCxnSpPr>
            <a:cxnSpLocks/>
          </p:cNvCxnSpPr>
          <p:nvPr/>
        </p:nvCxnSpPr>
        <p:spPr>
          <a:xfrm flipV="1">
            <a:off x="6400821" y="1930539"/>
            <a:ext cx="0" cy="1080000"/>
          </a:xfrm>
          <a:prstGeom prst="line">
            <a:avLst/>
          </a:prstGeom>
          <a:ln w="698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89A86B0-CFBB-4421-B183-538188E91A94}"/>
              </a:ext>
            </a:extLst>
          </p:cNvPr>
          <p:cNvCxnSpPr>
            <a:cxnSpLocks/>
          </p:cNvCxnSpPr>
          <p:nvPr/>
        </p:nvCxnSpPr>
        <p:spPr>
          <a:xfrm flipV="1">
            <a:off x="4650920" y="1818323"/>
            <a:ext cx="2160000" cy="1"/>
          </a:xfrm>
          <a:prstGeom prst="line">
            <a:avLst/>
          </a:prstGeom>
          <a:ln w="698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0F8127B-0CC7-4F1C-9C4A-022EFE3BF0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141" y="2714466"/>
            <a:ext cx="1080000" cy="1080000"/>
          </a:xfrm>
          <a:prstGeom prst="rect">
            <a:avLst/>
          </a:prstGeom>
          <a:ln w="34925">
            <a:solidFill>
              <a:srgbClr val="FF0000"/>
            </a:solidFill>
          </a:ln>
          <a:effectLst>
            <a:outerShdw dir="2700000" algn="ctr">
              <a:srgbClr val="000000">
                <a:alpha val="43000"/>
              </a:srgb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38100" prstMaterial="matte">
            <a:bevelT w="25400" h="25400" prst="softRound"/>
            <a:bevelB w="25400" h="25400" prst="softRound"/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0C95AF-0591-4B12-B191-D8FA38A4E0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301" y="1228376"/>
            <a:ext cx="1080000" cy="1080000"/>
          </a:xfrm>
          <a:prstGeom prst="rect">
            <a:avLst/>
          </a:prstGeom>
          <a:ln w="34925">
            <a:solidFill>
              <a:srgbClr val="FF0000"/>
            </a:solidFill>
          </a:ln>
          <a:effectLst>
            <a:outerShdw dir="2700000" algn="ctr">
              <a:srgbClr val="000000">
                <a:alpha val="43000"/>
              </a:srgb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38100" prstMaterial="matte">
            <a:bevelT w="25400" h="25400" prst="softRound"/>
            <a:bevelB w="25400" h="25400" prst="softRound"/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D37FDC-3301-48DF-A2EF-4B90DB7318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621" y="2714466"/>
            <a:ext cx="1080000" cy="1080000"/>
          </a:xfrm>
          <a:prstGeom prst="rect">
            <a:avLst/>
          </a:prstGeom>
          <a:ln w="34925">
            <a:solidFill>
              <a:srgbClr val="FF0000"/>
            </a:solidFill>
          </a:ln>
          <a:effectLst>
            <a:outerShdw dir="2700000" algn="ctr">
              <a:srgbClr val="000000">
                <a:alpha val="43000"/>
              </a:srgb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38100" prstMaterial="matte">
            <a:bevelT w="25400" h="25400" prst="softRound"/>
            <a:bevelB w="25400" h="25400" prst="softRound"/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EA57DA-9AF0-470C-9970-6921BDBB667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460" y="1228376"/>
            <a:ext cx="1080000" cy="1080000"/>
          </a:xfrm>
          <a:prstGeom prst="rect">
            <a:avLst/>
          </a:prstGeom>
          <a:ln w="34925">
            <a:solidFill>
              <a:srgbClr val="FF0000"/>
            </a:solidFill>
          </a:ln>
          <a:effectLst>
            <a:outerShdw dir="2700000" algn="ctr">
              <a:srgbClr val="000000">
                <a:alpha val="43000"/>
              </a:srgb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38100" prstMaterial="matte">
            <a:bevelT w="25400" h="25400" prst="softRound"/>
            <a:bevelB w="25400" h="25400" prst="softRound"/>
          </a:sp3d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7C49766-FE0E-4918-BECB-4E690B14666B}"/>
              </a:ext>
            </a:extLst>
          </p:cNvPr>
          <p:cNvCxnSpPr>
            <a:cxnSpLocks/>
          </p:cNvCxnSpPr>
          <p:nvPr/>
        </p:nvCxnSpPr>
        <p:spPr>
          <a:xfrm flipV="1">
            <a:off x="814630" y="1648968"/>
            <a:ext cx="2136627" cy="1"/>
          </a:xfrm>
          <a:prstGeom prst="line">
            <a:avLst/>
          </a:prstGeom>
          <a:ln w="889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DF85BF1-4BBA-4965-A873-FEAF2948C88E}"/>
              </a:ext>
            </a:extLst>
          </p:cNvPr>
          <p:cNvCxnSpPr>
            <a:cxnSpLocks/>
          </p:cNvCxnSpPr>
          <p:nvPr/>
        </p:nvCxnSpPr>
        <p:spPr>
          <a:xfrm flipV="1">
            <a:off x="814630" y="1801367"/>
            <a:ext cx="2136627" cy="1"/>
          </a:xfrm>
          <a:prstGeom prst="line">
            <a:avLst/>
          </a:prstGeom>
          <a:ln w="889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CEF7044-5597-4BC0-B829-9B5630255297}"/>
              </a:ext>
            </a:extLst>
          </p:cNvPr>
          <p:cNvCxnSpPr>
            <a:cxnSpLocks/>
          </p:cNvCxnSpPr>
          <p:nvPr/>
        </p:nvCxnSpPr>
        <p:spPr>
          <a:xfrm flipV="1">
            <a:off x="814630" y="1963815"/>
            <a:ext cx="2136627" cy="1"/>
          </a:xfrm>
          <a:prstGeom prst="line">
            <a:avLst/>
          </a:prstGeom>
          <a:ln w="889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87383C7-0128-4ECC-9C4F-D35309344711}"/>
              </a:ext>
            </a:extLst>
          </p:cNvPr>
          <p:cNvCxnSpPr>
            <a:cxnSpLocks/>
          </p:cNvCxnSpPr>
          <p:nvPr/>
        </p:nvCxnSpPr>
        <p:spPr>
          <a:xfrm flipV="1">
            <a:off x="814629" y="2126261"/>
            <a:ext cx="2121208" cy="1"/>
          </a:xfrm>
          <a:prstGeom prst="line">
            <a:avLst/>
          </a:prstGeom>
          <a:ln w="889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604917-6DEB-46C6-80DF-4E9A086F9552}"/>
              </a:ext>
            </a:extLst>
          </p:cNvPr>
          <p:cNvCxnSpPr>
            <a:cxnSpLocks/>
          </p:cNvCxnSpPr>
          <p:nvPr/>
        </p:nvCxnSpPr>
        <p:spPr>
          <a:xfrm flipV="1">
            <a:off x="814629" y="2293404"/>
            <a:ext cx="2121208" cy="2"/>
          </a:xfrm>
          <a:prstGeom prst="line">
            <a:avLst/>
          </a:prstGeom>
          <a:ln w="889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109D045-1A38-45F1-B52B-DB434DF6E169}"/>
              </a:ext>
            </a:extLst>
          </p:cNvPr>
          <p:cNvCxnSpPr>
            <a:cxnSpLocks/>
          </p:cNvCxnSpPr>
          <p:nvPr/>
        </p:nvCxnSpPr>
        <p:spPr>
          <a:xfrm>
            <a:off x="814629" y="2460547"/>
            <a:ext cx="2121208" cy="0"/>
          </a:xfrm>
          <a:prstGeom prst="line">
            <a:avLst/>
          </a:prstGeom>
          <a:ln w="889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31F93D-B77C-4F74-BE83-3F5D4182500A}"/>
              </a:ext>
            </a:extLst>
          </p:cNvPr>
          <p:cNvCxnSpPr>
            <a:cxnSpLocks/>
          </p:cNvCxnSpPr>
          <p:nvPr/>
        </p:nvCxnSpPr>
        <p:spPr>
          <a:xfrm>
            <a:off x="814629" y="2627688"/>
            <a:ext cx="2121208" cy="0"/>
          </a:xfrm>
          <a:prstGeom prst="line">
            <a:avLst/>
          </a:prstGeom>
          <a:ln w="889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AB4E04C-8A77-4E7B-8159-1CB9A73639AC}"/>
              </a:ext>
            </a:extLst>
          </p:cNvPr>
          <p:cNvCxnSpPr>
            <a:cxnSpLocks/>
          </p:cNvCxnSpPr>
          <p:nvPr/>
        </p:nvCxnSpPr>
        <p:spPr>
          <a:xfrm flipV="1">
            <a:off x="814629" y="2794827"/>
            <a:ext cx="2158575" cy="1"/>
          </a:xfrm>
          <a:prstGeom prst="line">
            <a:avLst/>
          </a:prstGeom>
          <a:ln w="889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CFEF56A-2346-4E7E-A3EF-701DF48F30A3}"/>
              </a:ext>
            </a:extLst>
          </p:cNvPr>
          <p:cNvCxnSpPr>
            <a:cxnSpLocks/>
          </p:cNvCxnSpPr>
          <p:nvPr/>
        </p:nvCxnSpPr>
        <p:spPr>
          <a:xfrm flipV="1">
            <a:off x="814629" y="2961967"/>
            <a:ext cx="2136628" cy="1"/>
          </a:xfrm>
          <a:prstGeom prst="line">
            <a:avLst/>
          </a:prstGeom>
          <a:ln w="889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9C76F5F-FE79-4A57-9C19-57EABD9D74AD}"/>
              </a:ext>
            </a:extLst>
          </p:cNvPr>
          <p:cNvCxnSpPr>
            <a:cxnSpLocks/>
          </p:cNvCxnSpPr>
          <p:nvPr/>
        </p:nvCxnSpPr>
        <p:spPr>
          <a:xfrm flipV="1">
            <a:off x="814629" y="3119346"/>
            <a:ext cx="2121208" cy="1"/>
          </a:xfrm>
          <a:prstGeom prst="line">
            <a:avLst/>
          </a:prstGeom>
          <a:ln w="889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9BE3141-C254-42E6-BB9B-5917ED18A763}"/>
              </a:ext>
            </a:extLst>
          </p:cNvPr>
          <p:cNvCxnSpPr>
            <a:cxnSpLocks/>
          </p:cNvCxnSpPr>
          <p:nvPr/>
        </p:nvCxnSpPr>
        <p:spPr>
          <a:xfrm flipV="1">
            <a:off x="814629" y="3286486"/>
            <a:ext cx="2121208" cy="1"/>
          </a:xfrm>
          <a:prstGeom prst="line">
            <a:avLst/>
          </a:prstGeom>
          <a:ln w="889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Přímá spojnice se šipkou 2">
            <a:extLst>
              <a:ext uri="{FF2B5EF4-FFF2-40B4-BE49-F238E27FC236}">
                <a16:creationId xmlns:a16="http://schemas.microsoft.com/office/drawing/2014/main" id="{1F484221-404D-4002-BADE-F168636108A6}"/>
              </a:ext>
            </a:extLst>
          </p:cNvPr>
          <p:cNvCxnSpPr>
            <a:cxnSpLocks/>
          </p:cNvCxnSpPr>
          <p:nvPr/>
        </p:nvCxnSpPr>
        <p:spPr>
          <a:xfrm>
            <a:off x="515723" y="953344"/>
            <a:ext cx="9819331" cy="0"/>
          </a:xfrm>
          <a:prstGeom prst="straightConnector1">
            <a:avLst/>
          </a:prstGeom>
          <a:ln w="47625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ovéPole 5">
            <a:extLst>
              <a:ext uri="{FF2B5EF4-FFF2-40B4-BE49-F238E27FC236}">
                <a16:creationId xmlns:a16="http://schemas.microsoft.com/office/drawing/2014/main" id="{68137331-56BD-4518-A6B4-7CAE9B812F0E}"/>
              </a:ext>
            </a:extLst>
          </p:cNvPr>
          <p:cNvSpPr txBox="1"/>
          <p:nvPr/>
        </p:nvSpPr>
        <p:spPr>
          <a:xfrm>
            <a:off x="490756" y="319071"/>
            <a:ext cx="984429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4D-STEM/PNBD method = powder electron diffraction in a SEM microscope</a:t>
            </a:r>
            <a:endParaRPr lang="cs-CZ" sz="2400" dirty="0"/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E6220308-119E-4039-AE12-0816A2658C56}"/>
              </a:ext>
            </a:extLst>
          </p:cNvPr>
          <p:cNvSpPr txBox="1"/>
          <p:nvPr/>
        </p:nvSpPr>
        <p:spPr>
          <a:xfrm>
            <a:off x="382398" y="3952404"/>
            <a:ext cx="318882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(1) STEM micrograph </a:t>
            </a:r>
            <a:r>
              <a:rPr lang="en-US" sz="2200" dirty="0"/>
              <a:t>of</a:t>
            </a:r>
          </a:p>
          <a:p>
            <a:r>
              <a:rPr lang="en-US" sz="2200" dirty="0"/>
              <a:t>nanocrystals (black spots).</a:t>
            </a:r>
          </a:p>
          <a:p>
            <a:r>
              <a:rPr lang="en-US" sz="2200" dirty="0"/>
              <a:t>Here we define a 2D array</a:t>
            </a:r>
          </a:p>
          <a:p>
            <a:r>
              <a:rPr lang="en-US" sz="2200" dirty="0"/>
              <a:t>of beam positions for the</a:t>
            </a:r>
          </a:p>
          <a:p>
            <a:r>
              <a:rPr lang="en-US" sz="2200" dirty="0"/>
              <a:t>following data collection.</a:t>
            </a: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C6750744-E499-4751-8F31-E85DB07E7B09}"/>
              </a:ext>
            </a:extLst>
          </p:cNvPr>
          <p:cNvSpPr txBox="1"/>
          <p:nvPr/>
        </p:nvSpPr>
        <p:spPr>
          <a:xfrm>
            <a:off x="3865524" y="3933961"/>
            <a:ext cx="35491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(2) 4D-STEM </a:t>
            </a:r>
            <a:r>
              <a:rPr lang="en-US" sz="2200" dirty="0"/>
              <a:t>= a 2D-array of 2D-diffraction patterns; each beam position (represented by a red point on STEM) yields a diffractogram.</a:t>
            </a:r>
          </a:p>
          <a:p>
            <a:endParaRPr lang="en-US" sz="2200" dirty="0"/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69027A79-E32E-4BC7-929F-253E58060BE1}"/>
              </a:ext>
            </a:extLst>
          </p:cNvPr>
          <p:cNvSpPr txBox="1"/>
          <p:nvPr/>
        </p:nvSpPr>
        <p:spPr>
          <a:xfrm>
            <a:off x="7571256" y="3952404"/>
            <a:ext cx="3020955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(3) 4D-STEM/PNBD</a:t>
            </a:r>
            <a:r>
              <a:rPr lang="en-US" sz="2200" dirty="0"/>
              <a:t>: All</a:t>
            </a:r>
          </a:p>
          <a:p>
            <a:r>
              <a:rPr lang="en-US" sz="2200" dirty="0"/>
              <a:t>individual diffractograms</a:t>
            </a:r>
          </a:p>
          <a:p>
            <a:r>
              <a:rPr lang="en-US" sz="2200" dirty="0"/>
              <a:t>are combined into one</a:t>
            </a:r>
          </a:p>
          <a:p>
            <a:r>
              <a:rPr lang="en-US" sz="2200" dirty="0"/>
              <a:t>simple powder electron</a:t>
            </a:r>
          </a:p>
          <a:p>
            <a:r>
              <a:rPr lang="en-US" sz="2200" dirty="0"/>
              <a:t>diffraction pattern.</a:t>
            </a:r>
          </a:p>
        </p:txBody>
      </p: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91F84E70-5E53-4E72-9806-039A12D251CB}"/>
              </a:ext>
            </a:extLst>
          </p:cNvPr>
          <p:cNvCxnSpPr>
            <a:cxnSpLocks/>
          </p:cNvCxnSpPr>
          <p:nvPr/>
        </p:nvCxnSpPr>
        <p:spPr>
          <a:xfrm>
            <a:off x="515723" y="5847681"/>
            <a:ext cx="4788964" cy="0"/>
          </a:xfrm>
          <a:prstGeom prst="straightConnector1">
            <a:avLst/>
          </a:prstGeom>
          <a:ln w="47625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BE2000A9-E346-4204-B309-B4883E812AB2}"/>
              </a:ext>
            </a:extLst>
          </p:cNvPr>
          <p:cNvSpPr txBox="1"/>
          <p:nvPr/>
        </p:nvSpPr>
        <p:spPr>
          <a:xfrm>
            <a:off x="5542658" y="6006378"/>
            <a:ext cx="4762522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This is done with STEMDIFF package.</a:t>
            </a:r>
            <a:endParaRPr lang="cs-CZ" sz="2400" dirty="0"/>
          </a:p>
        </p:txBody>
      </p:sp>
      <p:cxnSp>
        <p:nvCxnSpPr>
          <p:cNvPr id="40" name="Přímá spojnice se šipkou 39">
            <a:extLst>
              <a:ext uri="{FF2B5EF4-FFF2-40B4-BE49-F238E27FC236}">
                <a16:creationId xmlns:a16="http://schemas.microsoft.com/office/drawing/2014/main" id="{1D7B49E7-9C9A-45C2-9885-70311FF4FF2F}"/>
              </a:ext>
            </a:extLst>
          </p:cNvPr>
          <p:cNvCxnSpPr>
            <a:cxnSpLocks/>
          </p:cNvCxnSpPr>
          <p:nvPr/>
        </p:nvCxnSpPr>
        <p:spPr>
          <a:xfrm>
            <a:off x="5604302" y="5847681"/>
            <a:ext cx="4700878" cy="0"/>
          </a:xfrm>
          <a:prstGeom prst="straightConnector1">
            <a:avLst/>
          </a:prstGeom>
          <a:ln w="47625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D1C7062C-5337-4991-A84B-384AFB7BCBC5}"/>
              </a:ext>
            </a:extLst>
          </p:cNvPr>
          <p:cNvSpPr txBox="1"/>
          <p:nvPr/>
        </p:nvSpPr>
        <p:spPr>
          <a:xfrm>
            <a:off x="453231" y="6006378"/>
            <a:ext cx="4851456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This is performed with SEM software.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429813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99</Words>
  <Application>Microsoft Office PowerPoint</Application>
  <PresentationFormat>Širokoúhlá obrazovka</PresentationFormat>
  <Paragraphs>14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Radim Skoupý</dc:creator>
  <cp:lastModifiedBy>Miroslav Slouf</cp:lastModifiedBy>
  <cp:revision>39</cp:revision>
  <cp:lastPrinted>2021-10-23T18:36:34Z</cp:lastPrinted>
  <dcterms:created xsi:type="dcterms:W3CDTF">2021-02-21T12:42:48Z</dcterms:created>
  <dcterms:modified xsi:type="dcterms:W3CDTF">2021-10-23T18:37:30Z</dcterms:modified>
</cp:coreProperties>
</file>