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  <p:sldMasterId id="2147483888" r:id="rId2"/>
  </p:sldMasterIdLst>
  <p:sldIdLst>
    <p:sldId id="271" r:id="rId3"/>
    <p:sldId id="256" r:id="rId4"/>
    <p:sldId id="257" r:id="rId5"/>
    <p:sldId id="258" r:id="rId6"/>
    <p:sldId id="259" r:id="rId7"/>
    <p:sldId id="286" r:id="rId8"/>
    <p:sldId id="260" r:id="rId9"/>
    <p:sldId id="279" r:id="rId10"/>
    <p:sldId id="275" r:id="rId11"/>
    <p:sldId id="276" r:id="rId12"/>
    <p:sldId id="264" r:id="rId13"/>
    <p:sldId id="266" r:id="rId14"/>
    <p:sldId id="267" r:id="rId15"/>
    <p:sldId id="268" r:id="rId16"/>
    <p:sldId id="269" r:id="rId17"/>
    <p:sldId id="287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CA26A-83E5-5485-EF35-72F94C32864A}" v="1741" dt="2020-12-02T07:57:30.638"/>
    <p1510:client id="{504AA11B-F4F8-9DF8-B31D-0DA7CDC8AEB3}" v="15" dt="2021-01-06T04:44:27.793"/>
    <p1510:client id="{69536B5D-CA98-B6E4-F0B2-4689D09F3CEF}" v="70" dt="2021-01-10T05:31:48.252"/>
    <p1510:client id="{89987364-1206-7198-91F8-41DA753479F4}" v="167" dt="2021-01-10T07:38:05.817"/>
    <p1510:client id="{E7C33FB3-BB50-9030-C03C-64DCB7F33096}" v="427" dt="2021-01-11T16:43:46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4533" autoAdjust="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6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3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91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1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52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20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17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4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8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9307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0303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117404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4410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46260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3069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010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05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72205"/>
            <a:ext cx="12192000" cy="74950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PROJECT REPORT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118" y="3467034"/>
            <a:ext cx="1060104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FOUNDATION OF AI APPLICATION LAB</a:t>
            </a:r>
          </a:p>
          <a:p>
            <a:pPr algn="ctr"/>
            <a:endParaRPr lang="en-US" sz="48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94885" y="4557010"/>
            <a:ext cx="4397115" cy="215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504859" y="5257800"/>
            <a:ext cx="4227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Submitted By</a:t>
            </a:r>
          </a:p>
          <a:p>
            <a:r>
              <a:rPr lang="en-US" sz="3600" dirty="0"/>
              <a:t>SURYAVEER</a:t>
            </a:r>
            <a:endParaRPr lang="en-US" sz="2400" dirty="0"/>
          </a:p>
        </p:txBody>
      </p:sp>
      <p:pic>
        <p:nvPicPr>
          <p:cNvPr id="2" name="Picture 2" descr="Best Private University in Punjab, North India (India) - Chandigarh 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797" y="1382966"/>
            <a:ext cx="4593616" cy="159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730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PG and GnuPG encryption | GoAnywhere M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3848" y="643467"/>
            <a:ext cx="640430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28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46" y="90932"/>
            <a:ext cx="8442453" cy="772668"/>
          </a:xfrm>
        </p:spPr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How program works</a:t>
            </a:r>
            <a:endParaRPr lang="en-IN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525196"/>
            <a:ext cx="4762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1. Firstly we have to inset file path or have to select the file which we want to encrypt</a:t>
            </a:r>
          </a:p>
          <a:p>
            <a:endParaRPr lang="en-US" dirty="0"/>
          </a:p>
          <a:p>
            <a:r>
              <a:rPr lang="en-US" dirty="0"/>
              <a:t>STEP 2. Then we have to enter the secret key (password) which we have to remember for decryption.</a:t>
            </a:r>
          </a:p>
          <a:p>
            <a:endParaRPr lang="en-US" dirty="0"/>
          </a:p>
          <a:p>
            <a:r>
              <a:rPr lang="en-US" dirty="0"/>
              <a:t>STEP 3. Then we have to click on Encrypt button to encrypt the file.</a:t>
            </a:r>
          </a:p>
          <a:p>
            <a:endParaRPr lang="en-US" dirty="0"/>
          </a:p>
          <a:p>
            <a:r>
              <a:rPr lang="en-US" dirty="0"/>
              <a:t>After clicking encrypt button the file gets encrypted at the original place it located before.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695699" y="1162576"/>
            <a:ext cx="47874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Encryption of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58" y="2230993"/>
            <a:ext cx="3639058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7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32" y="1211772"/>
            <a:ext cx="9164329" cy="2311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9086850" y="2496400"/>
            <a:ext cx="1384300" cy="66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56793" y="3142635"/>
            <a:ext cx="2025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Original file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416106" y="3810654"/>
            <a:ext cx="391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Encrypted file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16106" y="2829304"/>
            <a:ext cx="1199190" cy="110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8870" y="238690"/>
            <a:ext cx="74948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FILE AFTER ENCRYPTION</a:t>
            </a:r>
          </a:p>
        </p:txBody>
      </p:sp>
    </p:spTree>
    <p:extLst>
      <p:ext uri="{BB962C8B-B14F-4D97-AF65-F5344CB8AC3E}">
        <p14:creationId xmlns:p14="http://schemas.microsoft.com/office/powerpoint/2010/main" val="2652653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653" r="7730"/>
          <a:stretch/>
        </p:blipFill>
        <p:spPr>
          <a:xfrm>
            <a:off x="1514005" y="955169"/>
            <a:ext cx="7779895" cy="4314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9728" y="90488"/>
            <a:ext cx="76817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we try to open that encrypted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7599" y="5549900"/>
            <a:ext cx="884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try to open that file it does not open windows does not find any compatible software to open that file.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723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6172" y="236835"/>
            <a:ext cx="72384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DECRYPTION OF FILE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1200" y="17577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STEP 1. Firstly we have to insert file path or have to select the encrypted file which we want to decrypt</a:t>
            </a:r>
          </a:p>
          <a:p>
            <a:endParaRPr lang="en-US" dirty="0"/>
          </a:p>
          <a:p>
            <a:r>
              <a:rPr lang="en-US" dirty="0"/>
              <a:t>STEP 2. Then we have to enter the secret key (password) which we entered during encryption.</a:t>
            </a:r>
          </a:p>
          <a:p>
            <a:endParaRPr lang="en-US" dirty="0"/>
          </a:p>
          <a:p>
            <a:r>
              <a:rPr lang="en-US" dirty="0"/>
              <a:t>STEP 3. Then we have to click on Decrypt button to decrypt the file.</a:t>
            </a:r>
          </a:p>
          <a:p>
            <a:endParaRPr lang="en-US" dirty="0"/>
          </a:p>
          <a:p>
            <a:r>
              <a:rPr lang="en-US" dirty="0"/>
              <a:t>After clicking decrypt button the file gets decrypted and a new file generated with  </a:t>
            </a:r>
            <a:r>
              <a:rPr lang="en-US" dirty="0" err="1"/>
              <a:t>filename+_decrypted</a:t>
            </a:r>
            <a:r>
              <a:rPr lang="en-US" dirty="0"/>
              <a:t> name.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95" y="1757740"/>
            <a:ext cx="3648584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49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78" y="1478877"/>
            <a:ext cx="8011643" cy="1686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34500" y="24892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quatico" panose="00000500000000000000" pitchFamily="50" charset="0"/>
              </a:rPr>
              <a:t>Encrypted file</a:t>
            </a:r>
            <a:endParaRPr lang="en-IN" sz="2400" dirty="0">
              <a:latin typeface="Aquatico" panose="000005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5159" y="3644900"/>
            <a:ext cx="3149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quatico" panose="00000500000000000000" pitchFamily="50" charset="0"/>
              </a:rPr>
              <a:t>Decrypted file</a:t>
            </a:r>
            <a:endParaRPr lang="en-IN" dirty="0">
              <a:latin typeface="Aquatico" panose="00000500000000000000" pitchFamily="50" charset="0"/>
            </a:endParaRPr>
          </a:p>
        </p:txBody>
      </p:sp>
      <p:cxnSp>
        <p:nvCxnSpPr>
          <p:cNvPr id="6" name="Straight Arrow Connector 5"/>
          <p:cNvCxnSpPr>
            <a:stCxn id="3" idx="1"/>
          </p:cNvCxnSpPr>
          <p:nvPr/>
        </p:nvCxnSpPr>
        <p:spPr>
          <a:xfrm flipH="1" flipV="1">
            <a:off x="8293100" y="2400301"/>
            <a:ext cx="1041400" cy="50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962400" y="2537083"/>
            <a:ext cx="1549400" cy="110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0182" y="315616"/>
            <a:ext cx="6884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File After Decryption</a:t>
            </a:r>
          </a:p>
        </p:txBody>
      </p:sp>
    </p:spTree>
    <p:extLst>
      <p:ext uri="{BB962C8B-B14F-4D97-AF65-F5344CB8AC3E}">
        <p14:creationId xmlns:p14="http://schemas.microsoft.com/office/powerpoint/2010/main" val="166970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0167" y="315616"/>
            <a:ext cx="118830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Features of this  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4087" y="1802296"/>
            <a:ext cx="77657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Easy to use exe with GUI (No prior programming required)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Works with Linux or Mac having python3.7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Cross platform Support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SHA256 Algorithm for encryption so it is secure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Encrypt or decrypt any type of file format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Fast and Responsive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923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6C77878-D39E-4320-9417-036C8EEE3EA4}"/>
              </a:ext>
            </a:extLst>
          </p:cNvPr>
          <p:cNvSpPr txBox="1"/>
          <p:nvPr/>
        </p:nvSpPr>
        <p:spPr>
          <a:xfrm>
            <a:off x="2667000" y="2328334"/>
            <a:ext cx="6858000" cy="13678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50703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6100" y="3133153"/>
            <a:ext cx="5267511" cy="1101725"/>
          </a:xfrm>
        </p:spPr>
        <p:txBody>
          <a:bodyPr anchor="b">
            <a:normAutofit/>
          </a:bodyPr>
          <a:lstStyle/>
          <a:p>
            <a:r>
              <a:rPr lang="en-US" sz="7200" dirty="0">
                <a:latin typeface="Rockwell Condensed"/>
              </a:rPr>
              <a:t>E &amp; D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1673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 A Python based encryption and decryption tool that encrypt and decrypt files with password.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est Case">
            <a:extLst>
              <a:ext uri="{FF2B5EF4-FFF2-40B4-BE49-F238E27FC236}">
                <a16:creationId xmlns:a16="http://schemas.microsoft.com/office/drawing/2014/main" id="{5564C1AC-3F36-41C1-B305-53D91B190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388" y="1554207"/>
            <a:ext cx="3749586" cy="37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5885-56CB-4AB4-9E27-38A3CFC0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We live in era of technology And we deal with lot of information every second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1C940E17-A7C0-406F-84C0-8E59193D46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6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3CE61-AC08-4E68-A709-3CA1F339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6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About 6000 tweets are tweeted every second and about 4500 snaps are posted every second 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54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30097-A273-4BC2-908F-15E81240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4483" y="4212708"/>
            <a:ext cx="3973916" cy="17217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We need to protect these information we need to encrypt it and to make it usable in public we need a secure system to decrypt it also. 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B9549-1CA5-4FB3-8843-33483F68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519" y="720071"/>
            <a:ext cx="3970877" cy="34926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Are these information safe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EC577-0A0A-4034-BA7A-DADF64F3079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50" r="30100"/>
          <a:stretch/>
        </p:blipFill>
        <p:spPr>
          <a:xfrm>
            <a:off x="643467" y="720071"/>
            <a:ext cx="5503939" cy="5503939"/>
          </a:xfrm>
          <a:custGeom>
            <a:avLst/>
            <a:gdLst/>
            <a:ahLst/>
            <a:cxnLst/>
            <a:rect l="l" t="t" r="r" b="b"/>
            <a:pathLst>
              <a:path w="3051400" h="3051400">
                <a:moveTo>
                  <a:pt x="1525700" y="171641"/>
                </a:moveTo>
                <a:cubicBezTo>
                  <a:pt x="2273526" y="171641"/>
                  <a:pt x="2879759" y="777874"/>
                  <a:pt x="2879759" y="1525700"/>
                </a:cubicBezTo>
                <a:cubicBezTo>
                  <a:pt x="2879759" y="2273526"/>
                  <a:pt x="2273526" y="2879759"/>
                  <a:pt x="1525700" y="2879759"/>
                </a:cubicBezTo>
                <a:cubicBezTo>
                  <a:pt x="777874" y="2879759"/>
                  <a:pt x="171641" y="2273526"/>
                  <a:pt x="171641" y="1525700"/>
                </a:cubicBezTo>
                <a:cubicBezTo>
                  <a:pt x="171641" y="777874"/>
                  <a:pt x="777874" y="171641"/>
                  <a:pt x="1525700" y="171641"/>
                </a:cubicBezTo>
                <a:close/>
                <a:moveTo>
                  <a:pt x="1525700" y="133499"/>
                </a:moveTo>
                <a:cubicBezTo>
                  <a:pt x="756809" y="133499"/>
                  <a:pt x="133499" y="756809"/>
                  <a:pt x="133499" y="1525700"/>
                </a:cubicBezTo>
                <a:cubicBezTo>
                  <a:pt x="133499" y="2294591"/>
                  <a:pt x="756809" y="2917901"/>
                  <a:pt x="1525700" y="2917901"/>
                </a:cubicBezTo>
                <a:cubicBezTo>
                  <a:pt x="2294591" y="2917901"/>
                  <a:pt x="2917901" y="2294591"/>
                  <a:pt x="2917901" y="1525700"/>
                </a:cubicBezTo>
                <a:cubicBezTo>
                  <a:pt x="2917901" y="756809"/>
                  <a:pt x="2294591" y="133499"/>
                  <a:pt x="1525700" y="133499"/>
                </a:cubicBezTo>
                <a:close/>
                <a:moveTo>
                  <a:pt x="1525700" y="0"/>
                </a:moveTo>
                <a:cubicBezTo>
                  <a:pt x="2368321" y="0"/>
                  <a:pt x="3051400" y="683079"/>
                  <a:pt x="3051400" y="1525700"/>
                </a:cubicBezTo>
                <a:cubicBezTo>
                  <a:pt x="3051400" y="2368321"/>
                  <a:pt x="2368321" y="3051400"/>
                  <a:pt x="1525700" y="3051400"/>
                </a:cubicBezTo>
                <a:cubicBezTo>
                  <a:pt x="683079" y="3051400"/>
                  <a:pt x="0" y="2368321"/>
                  <a:pt x="0" y="1525700"/>
                </a:cubicBezTo>
                <a:cubicBezTo>
                  <a:pt x="0" y="683079"/>
                  <a:pt x="683079" y="0"/>
                  <a:pt x="1525700" y="0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3991EB4-1F71-4BE4-B24D-277DD5EE9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720071"/>
            <a:ext cx="5503939" cy="5503939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02414" y="343169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679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9D943B-BFCD-4168-988A-16654BEA7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FBFAF-EFFD-4915-A8FD-44395803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In 2015 about 25% of global data required security but are not protected according to Statista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BB8C0-C647-4AC7-A107-935DB0B71146}"/>
              </a:ext>
            </a:extLst>
          </p:cNvPr>
          <p:cNvSpPr txBox="1"/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solidFill>
                  <a:schemeClr val="tx2"/>
                </a:solidFill>
              </a:rPr>
              <a:t>AS OF 2019, CYBER-ATTACKS ARE CONSIDERED AMONG THE TOP FIVE RISKS TO GLOBAL STABILITY ACCORDING TO WORLD ECONOMICS FORUM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7321ED-1D8B-44AB-BD37-B0431B73FCB9}"/>
              </a:ext>
            </a:extLst>
          </p:cNvPr>
          <p:cNvSpPr txBox="1"/>
          <p:nvPr/>
        </p:nvSpPr>
        <p:spPr>
          <a:xfrm>
            <a:off x="966469" y="3762658"/>
            <a:ext cx="952158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OVER PAST 10YEARS , THERE HAVE 300 DATA BREACHESES ACCORDING TO FORBES</a:t>
            </a:r>
            <a:endParaRPr lang="en-US" sz="28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9D619-EF71-4254-A95A-651671963253}"/>
              </a:ext>
            </a:extLst>
          </p:cNvPr>
          <p:cNvSpPr txBox="1"/>
          <p:nvPr/>
        </p:nvSpPr>
        <p:spPr>
          <a:xfrm>
            <a:off x="1073624" y="5338548"/>
            <a:ext cx="97376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SO, WE NEED TO PROTECT ALL THESE DATAS BY ENCRYPTING THEM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0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CD1ED3E-4F35-49A0-96FD-6402EDF27E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2" b="-2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DDD94-C5F0-4B76-937D-5729315A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4277802"/>
            <a:ext cx="6022449" cy="1622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OUR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D8E69-8CCC-43C0-8072-A9E1D59AA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4" y="4190337"/>
            <a:ext cx="3483865" cy="17099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It is a tool which encrypts and decrypts information using GUI. It is simple to use powerful and fast. 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794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217" y="303725"/>
            <a:ext cx="3490548" cy="104539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PYTHON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4164" y="1678898"/>
            <a:ext cx="95637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an interpreted, object-oriented, high-level programming language with dynamic semantics. Its high-level built in data structures, combined with dynamic typing and dynamic binding, make it very attractive for Rapid Application Development, as well as for use as a scripting or glue language to connect existing components together. Python's simple, easy to learn syntax emphasizes readability and therefore reduces the cost of program maintenance.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2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73225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INTRODUCTION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1135" y="1096555"/>
            <a:ext cx="30043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Encryption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1134" y="1982332"/>
            <a:ext cx="9736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Encryption is the process of converting data to an unrecognizable or "encrypted" form.</a:t>
            </a:r>
            <a:endParaRPr lang="en-IN" sz="2800" dirty="0"/>
          </a:p>
        </p:txBody>
      </p:sp>
      <p:sp>
        <p:nvSpPr>
          <p:cNvPr id="9" name="Rectangle 8"/>
          <p:cNvSpPr/>
          <p:nvPr/>
        </p:nvSpPr>
        <p:spPr>
          <a:xfrm>
            <a:off x="912439" y="3156069"/>
            <a:ext cx="3163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Decryption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1184" y="4079399"/>
            <a:ext cx="9736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Decryption is a process of converting encrypted data to original data.</a:t>
            </a:r>
            <a:endParaRPr lang="en-IN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47" y="4711431"/>
            <a:ext cx="5980613" cy="21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94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537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Algerian</vt:lpstr>
      <vt:lpstr>Aquatico</vt:lpstr>
      <vt:lpstr>Arial</vt:lpstr>
      <vt:lpstr>Calibri</vt:lpstr>
      <vt:lpstr>Rockwell</vt:lpstr>
      <vt:lpstr>Rockwell Condensed</vt:lpstr>
      <vt:lpstr>Rockwell Extra Bold</vt:lpstr>
      <vt:lpstr>Tw Cen MT</vt:lpstr>
      <vt:lpstr>Wingdings</vt:lpstr>
      <vt:lpstr>Wood Type</vt:lpstr>
      <vt:lpstr>Circuit</vt:lpstr>
      <vt:lpstr>PROJECT REPORT</vt:lpstr>
      <vt:lpstr>E &amp; D TOOL</vt:lpstr>
      <vt:lpstr>We live in era of technology And we deal with lot of information every second</vt:lpstr>
      <vt:lpstr>About 6000 tweets are tweeted every second and about 4500 snaps are posted every second </vt:lpstr>
      <vt:lpstr>Are these information safe</vt:lpstr>
      <vt:lpstr>In 2015 about 25% of global data required security but are not protected according to Statista</vt:lpstr>
      <vt:lpstr>OUR PROJECT</vt:lpstr>
      <vt:lpstr>PYTHON</vt:lpstr>
      <vt:lpstr>PowerPoint Presentation</vt:lpstr>
      <vt:lpstr>PowerPoint Presentation</vt:lpstr>
      <vt:lpstr>How program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Ravinder kumar</dc:creator>
  <cp:lastModifiedBy>BHAVYA SEHGAL</cp:lastModifiedBy>
  <cp:revision>324</cp:revision>
  <dcterms:created xsi:type="dcterms:W3CDTF">2020-12-02T07:09:42Z</dcterms:created>
  <dcterms:modified xsi:type="dcterms:W3CDTF">2021-12-17T18:06:37Z</dcterms:modified>
</cp:coreProperties>
</file>