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  <p:sldId id="263" r:id="rId5"/>
    <p:sldId id="265" r:id="rId6"/>
    <p:sldId id="266" r:id="rId7"/>
    <p:sldId id="267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BB60A-34B7-4161-832C-BCDD6BC4E1AA}" v="1824" dt="2021-03-25T08:20:12.217"/>
    <p1510:client id="{8EAAA9F2-95EA-9E01-11D7-FB76C000F565}" v="726" dt="2021-03-25T10:11:08.258"/>
    <p1510:client id="{CEA4C4F7-D646-4D59-9275-CD1916BBB78A}" v="1194" dt="2021-05-14T06:29:2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A59FB-499A-41CF-8ED9-9D3B16125EA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42FB9C-C262-410B-B5AA-9976AB05380E}">
      <dgm:prSet/>
      <dgm:spPr/>
      <dgm:t>
        <a:bodyPr/>
        <a:lstStyle/>
        <a:p>
          <a:r>
            <a:rPr lang="en-US" dirty="0"/>
            <a:t>Connecting home appliances to network makes life </a:t>
          </a:r>
          <a:r>
            <a:rPr lang="en-US" dirty="0">
              <a:latin typeface="Posterama"/>
            </a:rPr>
            <a:t>of human far more easier.</a:t>
          </a:r>
          <a:endParaRPr lang="en-US" dirty="0"/>
        </a:p>
      </dgm:t>
    </dgm:pt>
    <dgm:pt modelId="{85873E50-4EA5-41D3-87C6-AFBBB97359CE}" type="parTrans" cxnId="{29B228C6-8335-4E01-9292-93D549F22EE1}">
      <dgm:prSet/>
      <dgm:spPr/>
      <dgm:t>
        <a:bodyPr/>
        <a:lstStyle/>
        <a:p>
          <a:endParaRPr lang="en-US"/>
        </a:p>
      </dgm:t>
    </dgm:pt>
    <dgm:pt modelId="{3AEED372-151F-4B48-AE22-D962A7E47D56}" type="sibTrans" cxnId="{29B228C6-8335-4E01-9292-93D549F22EE1}">
      <dgm:prSet/>
      <dgm:spPr/>
      <dgm:t>
        <a:bodyPr/>
        <a:lstStyle/>
        <a:p>
          <a:endParaRPr lang="en-US"/>
        </a:p>
      </dgm:t>
    </dgm:pt>
    <dgm:pt modelId="{1505472F-DA71-4B32-9959-7314199639B6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Old age person or those with disabilities has always faced problem with switch on and off home appliances.</a:t>
          </a:r>
          <a:endParaRPr lang="en-US" dirty="0"/>
        </a:p>
      </dgm:t>
    </dgm:pt>
    <dgm:pt modelId="{1FB0EBB3-B50B-4B98-AE34-EDBDF6A1882A}" type="parTrans" cxnId="{FC4151B9-127A-47FF-9AB6-431700E35A7A}">
      <dgm:prSet/>
      <dgm:spPr/>
      <dgm:t>
        <a:bodyPr/>
        <a:lstStyle/>
        <a:p>
          <a:endParaRPr lang="en-IN"/>
        </a:p>
      </dgm:t>
    </dgm:pt>
    <dgm:pt modelId="{A60EE4AE-FA72-40DE-A228-100B1BB8FC6A}" type="sibTrans" cxnId="{FC4151B9-127A-47FF-9AB6-431700E35A7A}">
      <dgm:prSet/>
      <dgm:spPr/>
      <dgm:t>
        <a:bodyPr/>
        <a:lstStyle/>
        <a:p>
          <a:endParaRPr lang="en-US"/>
        </a:p>
      </dgm:t>
    </dgm:pt>
    <dgm:pt modelId="{5BC7DD1C-AF77-47B7-A816-28DD80374A4A}" type="pres">
      <dgm:prSet presAssocID="{880A59FB-499A-41CF-8ED9-9D3B16125EA6}" presName="outerComposite" presStyleCnt="0">
        <dgm:presLayoutVars>
          <dgm:chMax val="5"/>
          <dgm:dir/>
          <dgm:resizeHandles val="exact"/>
        </dgm:presLayoutVars>
      </dgm:prSet>
      <dgm:spPr/>
    </dgm:pt>
    <dgm:pt modelId="{9FD070F6-AB31-4F70-9AA3-8C8DDC0B0148}" type="pres">
      <dgm:prSet presAssocID="{880A59FB-499A-41CF-8ED9-9D3B16125EA6}" presName="dummyMaxCanvas" presStyleCnt="0">
        <dgm:presLayoutVars/>
      </dgm:prSet>
      <dgm:spPr/>
    </dgm:pt>
    <dgm:pt modelId="{5292B668-06FF-43A2-B4B7-3743FC894EF1}" type="pres">
      <dgm:prSet presAssocID="{880A59FB-499A-41CF-8ED9-9D3B16125EA6}" presName="TwoNodes_1" presStyleLbl="node1" presStyleIdx="0" presStyleCnt="2">
        <dgm:presLayoutVars>
          <dgm:bulletEnabled val="1"/>
        </dgm:presLayoutVars>
      </dgm:prSet>
      <dgm:spPr/>
    </dgm:pt>
    <dgm:pt modelId="{5D9138E8-1530-4433-A415-3C2C7581B414}" type="pres">
      <dgm:prSet presAssocID="{880A59FB-499A-41CF-8ED9-9D3B16125EA6}" presName="TwoNodes_2" presStyleLbl="node1" presStyleIdx="1" presStyleCnt="2">
        <dgm:presLayoutVars>
          <dgm:bulletEnabled val="1"/>
        </dgm:presLayoutVars>
      </dgm:prSet>
      <dgm:spPr/>
    </dgm:pt>
    <dgm:pt modelId="{8462DFF7-D5FD-44A9-A921-01A72DEA2A7E}" type="pres">
      <dgm:prSet presAssocID="{880A59FB-499A-41CF-8ED9-9D3B16125EA6}" presName="TwoConn_1-2" presStyleLbl="fgAccFollowNode1" presStyleIdx="0" presStyleCnt="1">
        <dgm:presLayoutVars>
          <dgm:bulletEnabled val="1"/>
        </dgm:presLayoutVars>
      </dgm:prSet>
      <dgm:spPr/>
    </dgm:pt>
    <dgm:pt modelId="{0DD600F1-23AA-489D-969D-9A9B8B3879B8}" type="pres">
      <dgm:prSet presAssocID="{880A59FB-499A-41CF-8ED9-9D3B16125EA6}" presName="TwoNodes_1_text" presStyleLbl="node1" presStyleIdx="1" presStyleCnt="2">
        <dgm:presLayoutVars>
          <dgm:bulletEnabled val="1"/>
        </dgm:presLayoutVars>
      </dgm:prSet>
      <dgm:spPr/>
    </dgm:pt>
    <dgm:pt modelId="{90E32EAB-FA5D-4766-B326-D023BA6ED410}" type="pres">
      <dgm:prSet presAssocID="{880A59FB-499A-41CF-8ED9-9D3B16125EA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2E5DC45-1B8B-4F6E-A116-F138C2630DAF}" type="presOf" srcId="{1505472F-DA71-4B32-9959-7314199639B6}" destId="{0DD600F1-23AA-489D-969D-9A9B8B3879B8}" srcOrd="1" destOrd="0" presId="urn:microsoft.com/office/officeart/2005/8/layout/vProcess5"/>
    <dgm:cxn modelId="{FC4151B9-127A-47FF-9AB6-431700E35A7A}" srcId="{880A59FB-499A-41CF-8ED9-9D3B16125EA6}" destId="{1505472F-DA71-4B32-9959-7314199639B6}" srcOrd="0" destOrd="0" parTransId="{1FB0EBB3-B50B-4B98-AE34-EDBDF6A1882A}" sibTransId="{A60EE4AE-FA72-40DE-A228-100B1BB8FC6A}"/>
    <dgm:cxn modelId="{29B228C6-8335-4E01-9292-93D549F22EE1}" srcId="{880A59FB-499A-41CF-8ED9-9D3B16125EA6}" destId="{B042FB9C-C262-410B-B5AA-9976AB05380E}" srcOrd="1" destOrd="0" parTransId="{85873E50-4EA5-41D3-87C6-AFBBB97359CE}" sibTransId="{3AEED372-151F-4B48-AE22-D962A7E47D56}"/>
    <dgm:cxn modelId="{12BC57DE-0BF8-47C7-9F25-8ECB22FC13E0}" type="presOf" srcId="{B042FB9C-C262-410B-B5AA-9976AB05380E}" destId="{90E32EAB-FA5D-4766-B326-D023BA6ED410}" srcOrd="1" destOrd="0" presId="urn:microsoft.com/office/officeart/2005/8/layout/vProcess5"/>
    <dgm:cxn modelId="{2C32B0DF-4F32-4C23-9A54-FADE73DDA0DD}" type="presOf" srcId="{1505472F-DA71-4B32-9959-7314199639B6}" destId="{5292B668-06FF-43A2-B4B7-3743FC894EF1}" srcOrd="0" destOrd="0" presId="urn:microsoft.com/office/officeart/2005/8/layout/vProcess5"/>
    <dgm:cxn modelId="{7A6B4DE0-E4C0-4E2C-A4A5-481CD7CE00F1}" type="presOf" srcId="{B042FB9C-C262-410B-B5AA-9976AB05380E}" destId="{5D9138E8-1530-4433-A415-3C2C7581B414}" srcOrd="0" destOrd="0" presId="urn:microsoft.com/office/officeart/2005/8/layout/vProcess5"/>
    <dgm:cxn modelId="{3A4363EA-1657-4D7E-A21B-FA902AFA6119}" type="presOf" srcId="{A60EE4AE-FA72-40DE-A228-100B1BB8FC6A}" destId="{8462DFF7-D5FD-44A9-A921-01A72DEA2A7E}" srcOrd="0" destOrd="0" presId="urn:microsoft.com/office/officeart/2005/8/layout/vProcess5"/>
    <dgm:cxn modelId="{ABC3A2FC-6F61-42B3-837C-C48F202411E3}" type="presOf" srcId="{880A59FB-499A-41CF-8ED9-9D3B16125EA6}" destId="{5BC7DD1C-AF77-47B7-A816-28DD80374A4A}" srcOrd="0" destOrd="0" presId="urn:microsoft.com/office/officeart/2005/8/layout/vProcess5"/>
    <dgm:cxn modelId="{1CD4E92E-78C1-486C-AF42-DF0D1CB17A88}" type="presParOf" srcId="{5BC7DD1C-AF77-47B7-A816-28DD80374A4A}" destId="{9FD070F6-AB31-4F70-9AA3-8C8DDC0B0148}" srcOrd="0" destOrd="0" presId="urn:microsoft.com/office/officeart/2005/8/layout/vProcess5"/>
    <dgm:cxn modelId="{28BDD233-3F42-40C1-9064-0B69512B3DC6}" type="presParOf" srcId="{5BC7DD1C-AF77-47B7-A816-28DD80374A4A}" destId="{5292B668-06FF-43A2-B4B7-3743FC894EF1}" srcOrd="1" destOrd="0" presId="urn:microsoft.com/office/officeart/2005/8/layout/vProcess5"/>
    <dgm:cxn modelId="{658C0AC9-EED6-4B2F-AF83-C59AD1EF403A}" type="presParOf" srcId="{5BC7DD1C-AF77-47B7-A816-28DD80374A4A}" destId="{5D9138E8-1530-4433-A415-3C2C7581B414}" srcOrd="2" destOrd="0" presId="urn:microsoft.com/office/officeart/2005/8/layout/vProcess5"/>
    <dgm:cxn modelId="{F00918A0-64AA-43CE-8469-871D1462C2E7}" type="presParOf" srcId="{5BC7DD1C-AF77-47B7-A816-28DD80374A4A}" destId="{8462DFF7-D5FD-44A9-A921-01A72DEA2A7E}" srcOrd="3" destOrd="0" presId="urn:microsoft.com/office/officeart/2005/8/layout/vProcess5"/>
    <dgm:cxn modelId="{FEB83F09-0578-45B1-AAE5-B2C78072E83C}" type="presParOf" srcId="{5BC7DD1C-AF77-47B7-A816-28DD80374A4A}" destId="{0DD600F1-23AA-489D-969D-9A9B8B3879B8}" srcOrd="4" destOrd="0" presId="urn:microsoft.com/office/officeart/2005/8/layout/vProcess5"/>
    <dgm:cxn modelId="{5E1BE1D9-4B1A-4BA6-A3BF-122B08ADD91A}" type="presParOf" srcId="{5BC7DD1C-AF77-47B7-A816-28DD80374A4A}" destId="{90E32EAB-FA5D-4766-B326-D023BA6ED41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5CCABD-9219-4B74-ADC0-A55FB393BA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B5D43-BAC2-4B64-89E3-32ED99C6A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Compiler</a:t>
          </a:r>
        </a:p>
      </dgm:t>
    </dgm:pt>
    <dgm:pt modelId="{F6BFBA6A-7AB7-474C-9A51-7722CD507D22}" type="parTrans" cxnId="{CEBDBAE6-8A3F-43E5-B3EF-A9B1A4356354}">
      <dgm:prSet/>
      <dgm:spPr/>
      <dgm:t>
        <a:bodyPr/>
        <a:lstStyle/>
        <a:p>
          <a:endParaRPr lang="en-US"/>
        </a:p>
      </dgm:t>
    </dgm:pt>
    <dgm:pt modelId="{6223C951-5DE1-43D6-AB92-FED8FD88673E}" type="sibTrans" cxnId="{CEBDBAE6-8A3F-43E5-B3EF-A9B1A4356354}">
      <dgm:prSet/>
      <dgm:spPr/>
      <dgm:t>
        <a:bodyPr/>
        <a:lstStyle/>
        <a:p>
          <a:endParaRPr lang="en-US"/>
        </a:p>
      </dgm:t>
    </dgm:pt>
    <dgm:pt modelId="{40EF8C7A-B712-451A-94CB-E00F3CE88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Proteus 8 Professional (virtual hardware simulator)</a:t>
          </a:r>
        </a:p>
      </dgm:t>
    </dgm:pt>
    <dgm:pt modelId="{2A3D5536-4789-4D9A-9E54-C6129F332FA4}" type="parTrans" cxnId="{EB7CEF3C-7BA6-4781-AFDC-1E560987CDA9}">
      <dgm:prSet/>
      <dgm:spPr/>
      <dgm:t>
        <a:bodyPr/>
        <a:lstStyle/>
        <a:p>
          <a:endParaRPr lang="en-US"/>
        </a:p>
      </dgm:t>
    </dgm:pt>
    <dgm:pt modelId="{52FA91D4-FF69-4672-9C2B-F70B51352E93}" type="sibTrans" cxnId="{EB7CEF3C-7BA6-4781-AFDC-1E560987CDA9}">
      <dgm:prSet/>
      <dgm:spPr/>
      <dgm:t>
        <a:bodyPr/>
        <a:lstStyle/>
        <a:p>
          <a:endParaRPr lang="en-US"/>
        </a:p>
      </dgm:t>
    </dgm:pt>
    <dgm:pt modelId="{8BB7237F-9400-4F43-99FC-43F3E23895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MIT App Inventor (for creating android app)</a:t>
          </a:r>
        </a:p>
      </dgm:t>
    </dgm:pt>
    <dgm:pt modelId="{7600014E-DD8D-4E6E-B73B-1C1CF726A8AA}" type="parTrans" cxnId="{6DAC0659-EB98-4DC4-AED3-39C3D2E38A30}">
      <dgm:prSet/>
      <dgm:spPr/>
      <dgm:t>
        <a:bodyPr/>
        <a:lstStyle/>
        <a:p>
          <a:endParaRPr lang="en-US"/>
        </a:p>
      </dgm:t>
    </dgm:pt>
    <dgm:pt modelId="{892AC059-12F8-4D41-AA06-1A23C8EB57C9}" type="sibTrans" cxnId="{6DAC0659-EB98-4DC4-AED3-39C3D2E38A30}">
      <dgm:prSet/>
      <dgm:spPr/>
      <dgm:t>
        <a:bodyPr/>
        <a:lstStyle/>
        <a:p>
          <a:endParaRPr lang="en-US"/>
        </a:p>
      </dgm:t>
    </dgm:pt>
    <dgm:pt modelId="{60A8834A-BCDC-40CA-80D9-7938EA31934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Posterama"/>
            </a:rPr>
            <a:t>TinKercad</a:t>
          </a:r>
        </a:p>
      </dgm:t>
    </dgm:pt>
    <dgm:pt modelId="{4339DD76-8C0A-4B56-ADBA-14627AA75923}" type="parTrans" cxnId="{E3D63850-C5E4-48D6-8E33-A98558103468}">
      <dgm:prSet/>
      <dgm:spPr/>
    </dgm:pt>
    <dgm:pt modelId="{B973E345-EF7F-4C87-AF51-6785A9C31329}" type="sibTrans" cxnId="{E3D63850-C5E4-48D6-8E33-A98558103468}">
      <dgm:prSet/>
      <dgm:spPr/>
    </dgm:pt>
    <dgm:pt modelId="{DC6E125E-55DE-4923-BDBA-A287B98EFDFE}" type="pres">
      <dgm:prSet presAssocID="{C85CCABD-9219-4B74-ADC0-A55FB393BA31}" presName="root" presStyleCnt="0">
        <dgm:presLayoutVars>
          <dgm:dir/>
          <dgm:resizeHandles val="exact"/>
        </dgm:presLayoutVars>
      </dgm:prSet>
      <dgm:spPr/>
    </dgm:pt>
    <dgm:pt modelId="{D4EB50FC-426A-4C74-800C-600C408EBD9C}" type="pres">
      <dgm:prSet presAssocID="{189B5D43-BAC2-4B64-89E3-32ED99C6AE01}" presName="compNode" presStyleCnt="0"/>
      <dgm:spPr/>
    </dgm:pt>
    <dgm:pt modelId="{E2104E1D-0167-4BB4-8D64-C5B157E44187}" type="pres">
      <dgm:prSet presAssocID="{189B5D43-BAC2-4B64-89E3-32ED99C6AE01}" presName="bgRect" presStyleLbl="bgShp" presStyleIdx="0" presStyleCnt="4"/>
      <dgm:spPr/>
    </dgm:pt>
    <dgm:pt modelId="{1515F90C-4D00-465E-8393-8D6A25A2725B}" type="pres">
      <dgm:prSet presAssocID="{189B5D43-BAC2-4B64-89E3-32ED99C6AE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28E825-8FFD-455A-A4A2-2847A8A81A2B}" type="pres">
      <dgm:prSet presAssocID="{189B5D43-BAC2-4B64-89E3-32ED99C6AE01}" presName="spaceRect" presStyleCnt="0"/>
      <dgm:spPr/>
    </dgm:pt>
    <dgm:pt modelId="{B72772EB-569F-45FD-BE1E-CBC82319DDC9}" type="pres">
      <dgm:prSet presAssocID="{189B5D43-BAC2-4B64-89E3-32ED99C6AE01}" presName="parTx" presStyleLbl="revTx" presStyleIdx="0" presStyleCnt="4">
        <dgm:presLayoutVars>
          <dgm:chMax val="0"/>
          <dgm:chPref val="0"/>
        </dgm:presLayoutVars>
      </dgm:prSet>
      <dgm:spPr/>
    </dgm:pt>
    <dgm:pt modelId="{752A3CF8-DA03-4052-84FD-DFA35DE913C0}" type="pres">
      <dgm:prSet presAssocID="{6223C951-5DE1-43D6-AB92-FED8FD88673E}" presName="sibTrans" presStyleCnt="0"/>
      <dgm:spPr/>
    </dgm:pt>
    <dgm:pt modelId="{A83B20BD-DF7E-4025-A520-7BA3F589120C}" type="pres">
      <dgm:prSet presAssocID="{40EF8C7A-B712-451A-94CB-E00F3CE88ED4}" presName="compNode" presStyleCnt="0"/>
      <dgm:spPr/>
    </dgm:pt>
    <dgm:pt modelId="{12516077-6985-4669-8419-AE62D21BFEDB}" type="pres">
      <dgm:prSet presAssocID="{40EF8C7A-B712-451A-94CB-E00F3CE88ED4}" presName="bgRect" presStyleLbl="bgShp" presStyleIdx="1" presStyleCnt="4"/>
      <dgm:spPr/>
    </dgm:pt>
    <dgm:pt modelId="{4B490775-0B3D-4724-98AA-0EFEBF7A400F}" type="pres">
      <dgm:prSet presAssocID="{40EF8C7A-B712-451A-94CB-E00F3CE88E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235116-947A-4112-8333-525059AF5320}" type="pres">
      <dgm:prSet presAssocID="{40EF8C7A-B712-451A-94CB-E00F3CE88ED4}" presName="spaceRect" presStyleCnt="0"/>
      <dgm:spPr/>
    </dgm:pt>
    <dgm:pt modelId="{FB9F4350-F033-4587-9DAA-B5A94A8642FF}" type="pres">
      <dgm:prSet presAssocID="{40EF8C7A-B712-451A-94CB-E00F3CE88ED4}" presName="parTx" presStyleLbl="revTx" presStyleIdx="1" presStyleCnt="4">
        <dgm:presLayoutVars>
          <dgm:chMax val="0"/>
          <dgm:chPref val="0"/>
        </dgm:presLayoutVars>
      </dgm:prSet>
      <dgm:spPr/>
    </dgm:pt>
    <dgm:pt modelId="{2825474D-48AC-4D40-A9FC-86729CF36AC4}" type="pres">
      <dgm:prSet presAssocID="{52FA91D4-FF69-4672-9C2B-F70B51352E93}" presName="sibTrans" presStyleCnt="0"/>
      <dgm:spPr/>
    </dgm:pt>
    <dgm:pt modelId="{7E873866-8094-4213-9F2F-CCF4493A6CD3}" type="pres">
      <dgm:prSet presAssocID="{8BB7237F-9400-4F43-99FC-43F3E2389519}" presName="compNode" presStyleCnt="0"/>
      <dgm:spPr/>
    </dgm:pt>
    <dgm:pt modelId="{132651A2-6CE4-485B-A969-0945AD93AB47}" type="pres">
      <dgm:prSet presAssocID="{8BB7237F-9400-4F43-99FC-43F3E2389519}" presName="bgRect" presStyleLbl="bgShp" presStyleIdx="2" presStyleCnt="4"/>
      <dgm:spPr/>
    </dgm:pt>
    <dgm:pt modelId="{E77BB0E3-CD15-413D-8827-03976516AF9D}" type="pres">
      <dgm:prSet presAssocID="{8BB7237F-9400-4F43-99FC-43F3E23895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57B0822-B26A-4506-91A2-439F32B2DC0C}" type="pres">
      <dgm:prSet presAssocID="{8BB7237F-9400-4F43-99FC-43F3E2389519}" presName="spaceRect" presStyleCnt="0"/>
      <dgm:spPr/>
    </dgm:pt>
    <dgm:pt modelId="{9A9BA1AE-3649-4A4D-976D-D82C626B17E9}" type="pres">
      <dgm:prSet presAssocID="{8BB7237F-9400-4F43-99FC-43F3E2389519}" presName="parTx" presStyleLbl="revTx" presStyleIdx="2" presStyleCnt="4">
        <dgm:presLayoutVars>
          <dgm:chMax val="0"/>
          <dgm:chPref val="0"/>
        </dgm:presLayoutVars>
      </dgm:prSet>
      <dgm:spPr/>
    </dgm:pt>
    <dgm:pt modelId="{00415F7C-2082-4BFC-AAD7-DE904B13D27E}" type="pres">
      <dgm:prSet presAssocID="{892AC059-12F8-4D41-AA06-1A23C8EB57C9}" presName="sibTrans" presStyleCnt="0"/>
      <dgm:spPr/>
    </dgm:pt>
    <dgm:pt modelId="{C5500670-19D7-464C-95BB-8747F6DE079F}" type="pres">
      <dgm:prSet presAssocID="{60A8834A-BCDC-40CA-80D9-7938EA319346}" presName="compNode" presStyleCnt="0"/>
      <dgm:spPr/>
    </dgm:pt>
    <dgm:pt modelId="{BCE9E4E5-491B-41AC-B3FF-A234DE32CECD}" type="pres">
      <dgm:prSet presAssocID="{60A8834A-BCDC-40CA-80D9-7938EA319346}" presName="bgRect" presStyleLbl="bgShp" presStyleIdx="3" presStyleCnt="4"/>
      <dgm:spPr/>
    </dgm:pt>
    <dgm:pt modelId="{D07A326A-7201-4C2F-99D3-64AFD9B7BA95}" type="pres">
      <dgm:prSet presAssocID="{60A8834A-BCDC-40CA-80D9-7938EA319346}" presName="iconRect" presStyleLbl="node1" presStyleIdx="3" presStyleCnt="4"/>
      <dgm:spPr/>
    </dgm:pt>
    <dgm:pt modelId="{698654BB-C69A-4A8F-BD64-BE5786D9A17D}" type="pres">
      <dgm:prSet presAssocID="{60A8834A-BCDC-40CA-80D9-7938EA319346}" presName="spaceRect" presStyleCnt="0"/>
      <dgm:spPr/>
    </dgm:pt>
    <dgm:pt modelId="{18BA4527-0DEF-46F3-A53C-58057AFE41A9}" type="pres">
      <dgm:prSet presAssocID="{60A8834A-BCDC-40CA-80D9-7938EA3193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0EAF35-A1F8-4F5C-B817-10B8ADF74AA2}" type="presOf" srcId="{8BB7237F-9400-4F43-99FC-43F3E2389519}" destId="{9A9BA1AE-3649-4A4D-976D-D82C626B17E9}" srcOrd="0" destOrd="0" presId="urn:microsoft.com/office/officeart/2018/2/layout/IconVerticalSolidList"/>
    <dgm:cxn modelId="{EB7CEF3C-7BA6-4781-AFDC-1E560987CDA9}" srcId="{C85CCABD-9219-4B74-ADC0-A55FB393BA31}" destId="{40EF8C7A-B712-451A-94CB-E00F3CE88ED4}" srcOrd="1" destOrd="0" parTransId="{2A3D5536-4789-4D9A-9E54-C6129F332FA4}" sibTransId="{52FA91D4-FF69-4672-9C2B-F70B51352E93}"/>
    <dgm:cxn modelId="{9DE3F060-D785-4C72-B27B-C8CA189057DF}" type="presOf" srcId="{40EF8C7A-B712-451A-94CB-E00F3CE88ED4}" destId="{FB9F4350-F033-4587-9DAA-B5A94A8642FF}" srcOrd="0" destOrd="0" presId="urn:microsoft.com/office/officeart/2018/2/layout/IconVerticalSolidList"/>
    <dgm:cxn modelId="{E3D63850-C5E4-48D6-8E33-A98558103468}" srcId="{C85CCABD-9219-4B74-ADC0-A55FB393BA31}" destId="{60A8834A-BCDC-40CA-80D9-7938EA319346}" srcOrd="3" destOrd="0" parTransId="{4339DD76-8C0A-4B56-ADBA-14627AA75923}" sibTransId="{B973E345-EF7F-4C87-AF51-6785A9C31329}"/>
    <dgm:cxn modelId="{6DAC0659-EB98-4DC4-AED3-39C3D2E38A30}" srcId="{C85CCABD-9219-4B74-ADC0-A55FB393BA31}" destId="{8BB7237F-9400-4F43-99FC-43F3E2389519}" srcOrd="2" destOrd="0" parTransId="{7600014E-DD8D-4E6E-B73B-1C1CF726A8AA}" sibTransId="{892AC059-12F8-4D41-AA06-1A23C8EB57C9}"/>
    <dgm:cxn modelId="{848CA080-95B2-4B36-8601-828B5528C7F7}" type="presOf" srcId="{C85CCABD-9219-4B74-ADC0-A55FB393BA31}" destId="{DC6E125E-55DE-4923-BDBA-A287B98EFDFE}" srcOrd="0" destOrd="0" presId="urn:microsoft.com/office/officeart/2018/2/layout/IconVerticalSolidList"/>
    <dgm:cxn modelId="{3AFB568B-603E-4FCD-96BE-B14CCC8F5D01}" type="presOf" srcId="{189B5D43-BAC2-4B64-89E3-32ED99C6AE01}" destId="{B72772EB-569F-45FD-BE1E-CBC82319DDC9}" srcOrd="0" destOrd="0" presId="urn:microsoft.com/office/officeart/2018/2/layout/IconVerticalSolidList"/>
    <dgm:cxn modelId="{6B5984DA-FCE4-4A25-B072-B903D6C02856}" type="presOf" srcId="{60A8834A-BCDC-40CA-80D9-7938EA319346}" destId="{18BA4527-0DEF-46F3-A53C-58057AFE41A9}" srcOrd="0" destOrd="0" presId="urn:microsoft.com/office/officeart/2018/2/layout/IconVerticalSolidList"/>
    <dgm:cxn modelId="{CEBDBAE6-8A3F-43E5-B3EF-A9B1A4356354}" srcId="{C85CCABD-9219-4B74-ADC0-A55FB393BA31}" destId="{189B5D43-BAC2-4B64-89E3-32ED99C6AE01}" srcOrd="0" destOrd="0" parTransId="{F6BFBA6A-7AB7-474C-9A51-7722CD507D22}" sibTransId="{6223C951-5DE1-43D6-AB92-FED8FD88673E}"/>
    <dgm:cxn modelId="{7BF716A8-3CB5-4391-AEC8-66E8848C7EC6}" type="presParOf" srcId="{DC6E125E-55DE-4923-BDBA-A287B98EFDFE}" destId="{D4EB50FC-426A-4C74-800C-600C408EBD9C}" srcOrd="0" destOrd="0" presId="urn:microsoft.com/office/officeart/2018/2/layout/IconVerticalSolidList"/>
    <dgm:cxn modelId="{A6EEF20B-2DDA-4767-A39A-FFCC299D69DA}" type="presParOf" srcId="{D4EB50FC-426A-4C74-800C-600C408EBD9C}" destId="{E2104E1D-0167-4BB4-8D64-C5B157E44187}" srcOrd="0" destOrd="0" presId="urn:microsoft.com/office/officeart/2018/2/layout/IconVerticalSolidList"/>
    <dgm:cxn modelId="{5588285E-740B-49A0-A5AB-77556BF1334E}" type="presParOf" srcId="{D4EB50FC-426A-4C74-800C-600C408EBD9C}" destId="{1515F90C-4D00-465E-8393-8D6A25A2725B}" srcOrd="1" destOrd="0" presId="urn:microsoft.com/office/officeart/2018/2/layout/IconVerticalSolidList"/>
    <dgm:cxn modelId="{2E205926-4880-4B24-AE75-E0E27E6C3D38}" type="presParOf" srcId="{D4EB50FC-426A-4C74-800C-600C408EBD9C}" destId="{A028E825-8FFD-455A-A4A2-2847A8A81A2B}" srcOrd="2" destOrd="0" presId="urn:microsoft.com/office/officeart/2018/2/layout/IconVerticalSolidList"/>
    <dgm:cxn modelId="{F3B229A0-1C0E-4F14-9DB3-A0E8C5B8CA1B}" type="presParOf" srcId="{D4EB50FC-426A-4C74-800C-600C408EBD9C}" destId="{B72772EB-569F-45FD-BE1E-CBC82319DDC9}" srcOrd="3" destOrd="0" presId="urn:microsoft.com/office/officeart/2018/2/layout/IconVerticalSolidList"/>
    <dgm:cxn modelId="{57CA908D-F537-47E0-988B-7FC344812914}" type="presParOf" srcId="{DC6E125E-55DE-4923-BDBA-A287B98EFDFE}" destId="{752A3CF8-DA03-4052-84FD-DFA35DE913C0}" srcOrd="1" destOrd="0" presId="urn:microsoft.com/office/officeart/2018/2/layout/IconVerticalSolidList"/>
    <dgm:cxn modelId="{DD7DCA10-9ECB-4E0A-966A-9BFBDDD19862}" type="presParOf" srcId="{DC6E125E-55DE-4923-BDBA-A287B98EFDFE}" destId="{A83B20BD-DF7E-4025-A520-7BA3F589120C}" srcOrd="2" destOrd="0" presId="urn:microsoft.com/office/officeart/2018/2/layout/IconVerticalSolidList"/>
    <dgm:cxn modelId="{2128C3CF-21E5-422C-B24A-E08D6AA890FB}" type="presParOf" srcId="{A83B20BD-DF7E-4025-A520-7BA3F589120C}" destId="{12516077-6985-4669-8419-AE62D21BFEDB}" srcOrd="0" destOrd="0" presId="urn:microsoft.com/office/officeart/2018/2/layout/IconVerticalSolidList"/>
    <dgm:cxn modelId="{D0008147-977D-4FD9-AC77-E770CB3E609D}" type="presParOf" srcId="{A83B20BD-DF7E-4025-A520-7BA3F589120C}" destId="{4B490775-0B3D-4724-98AA-0EFEBF7A400F}" srcOrd="1" destOrd="0" presId="urn:microsoft.com/office/officeart/2018/2/layout/IconVerticalSolidList"/>
    <dgm:cxn modelId="{2AA7628F-CC70-47E9-AE65-2527594FE7CB}" type="presParOf" srcId="{A83B20BD-DF7E-4025-A520-7BA3F589120C}" destId="{02235116-947A-4112-8333-525059AF5320}" srcOrd="2" destOrd="0" presId="urn:microsoft.com/office/officeart/2018/2/layout/IconVerticalSolidList"/>
    <dgm:cxn modelId="{C2151B5E-3606-414B-AF1F-B5D239E86BE2}" type="presParOf" srcId="{A83B20BD-DF7E-4025-A520-7BA3F589120C}" destId="{FB9F4350-F033-4587-9DAA-B5A94A8642FF}" srcOrd="3" destOrd="0" presId="urn:microsoft.com/office/officeart/2018/2/layout/IconVerticalSolidList"/>
    <dgm:cxn modelId="{E24555AF-A5E0-4FBE-8342-EA0966969124}" type="presParOf" srcId="{DC6E125E-55DE-4923-BDBA-A287B98EFDFE}" destId="{2825474D-48AC-4D40-A9FC-86729CF36AC4}" srcOrd="3" destOrd="0" presId="urn:microsoft.com/office/officeart/2018/2/layout/IconVerticalSolidList"/>
    <dgm:cxn modelId="{F279626A-E3D0-4D72-86D8-13B0C6EE9E34}" type="presParOf" srcId="{DC6E125E-55DE-4923-BDBA-A287B98EFDFE}" destId="{7E873866-8094-4213-9F2F-CCF4493A6CD3}" srcOrd="4" destOrd="0" presId="urn:microsoft.com/office/officeart/2018/2/layout/IconVerticalSolidList"/>
    <dgm:cxn modelId="{E8678990-7F8E-45B5-AF4C-54431D359127}" type="presParOf" srcId="{7E873866-8094-4213-9F2F-CCF4493A6CD3}" destId="{132651A2-6CE4-485B-A969-0945AD93AB47}" srcOrd="0" destOrd="0" presId="urn:microsoft.com/office/officeart/2018/2/layout/IconVerticalSolidList"/>
    <dgm:cxn modelId="{CD56C687-B4CC-4146-8EA9-A6BAC0A59B0D}" type="presParOf" srcId="{7E873866-8094-4213-9F2F-CCF4493A6CD3}" destId="{E77BB0E3-CD15-413D-8827-03976516AF9D}" srcOrd="1" destOrd="0" presId="urn:microsoft.com/office/officeart/2018/2/layout/IconVerticalSolidList"/>
    <dgm:cxn modelId="{AFAD35C8-613F-4AE3-8FC5-A191FAB79F12}" type="presParOf" srcId="{7E873866-8094-4213-9F2F-CCF4493A6CD3}" destId="{857B0822-B26A-4506-91A2-439F32B2DC0C}" srcOrd="2" destOrd="0" presId="urn:microsoft.com/office/officeart/2018/2/layout/IconVerticalSolidList"/>
    <dgm:cxn modelId="{A43A607D-279A-4C83-9ACA-ADC9B4AF8C7B}" type="presParOf" srcId="{7E873866-8094-4213-9F2F-CCF4493A6CD3}" destId="{9A9BA1AE-3649-4A4D-976D-D82C626B17E9}" srcOrd="3" destOrd="0" presId="urn:microsoft.com/office/officeart/2018/2/layout/IconVerticalSolidList"/>
    <dgm:cxn modelId="{FAA11F05-6ED0-4EBD-84E6-3C53E93FC162}" type="presParOf" srcId="{DC6E125E-55DE-4923-BDBA-A287B98EFDFE}" destId="{00415F7C-2082-4BFC-AAD7-DE904B13D27E}" srcOrd="5" destOrd="0" presId="urn:microsoft.com/office/officeart/2018/2/layout/IconVerticalSolidList"/>
    <dgm:cxn modelId="{06F0D75F-9BD7-466F-8B19-3CFCF8E89821}" type="presParOf" srcId="{DC6E125E-55DE-4923-BDBA-A287B98EFDFE}" destId="{C5500670-19D7-464C-95BB-8747F6DE079F}" srcOrd="6" destOrd="0" presId="urn:microsoft.com/office/officeart/2018/2/layout/IconVerticalSolidList"/>
    <dgm:cxn modelId="{526B2E9C-E2E6-4492-AD13-7FAD1B8288AE}" type="presParOf" srcId="{C5500670-19D7-464C-95BB-8747F6DE079F}" destId="{BCE9E4E5-491B-41AC-B3FF-A234DE32CECD}" srcOrd="0" destOrd="0" presId="urn:microsoft.com/office/officeart/2018/2/layout/IconVerticalSolidList"/>
    <dgm:cxn modelId="{AF75DEAA-DACF-425F-84BA-79369199AA7B}" type="presParOf" srcId="{C5500670-19D7-464C-95BB-8747F6DE079F}" destId="{D07A326A-7201-4C2F-99D3-64AFD9B7BA95}" srcOrd="1" destOrd="0" presId="urn:microsoft.com/office/officeart/2018/2/layout/IconVerticalSolidList"/>
    <dgm:cxn modelId="{714C78E0-566C-4DAB-90D8-893B6998567C}" type="presParOf" srcId="{C5500670-19D7-464C-95BB-8747F6DE079F}" destId="{698654BB-C69A-4A8F-BD64-BE5786D9A17D}" srcOrd="2" destOrd="0" presId="urn:microsoft.com/office/officeart/2018/2/layout/IconVerticalSolidList"/>
    <dgm:cxn modelId="{329A4E51-48EF-420D-A797-7A83B599FD0B}" type="presParOf" srcId="{C5500670-19D7-464C-95BB-8747F6DE079F}" destId="{18BA4527-0DEF-46F3-A53C-58057AFE4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1764D-1527-479E-A1D9-3C903B6802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6AB62E-66FB-469F-8E74-7422701118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Used on android</a:t>
          </a:r>
        </a:p>
      </dgm:t>
    </dgm:pt>
    <dgm:pt modelId="{941A8017-6480-4680-AF2C-1AF3531E00FF}" type="parTrans" cxnId="{273BA0CB-BF47-4255-B02F-26C03028BDB0}">
      <dgm:prSet/>
      <dgm:spPr/>
      <dgm:t>
        <a:bodyPr/>
        <a:lstStyle/>
        <a:p>
          <a:endParaRPr lang="en-US"/>
        </a:p>
      </dgm:t>
    </dgm:pt>
    <dgm:pt modelId="{70C408A5-44F8-4FBB-8E1D-CB505774F191}" type="sibTrans" cxnId="{273BA0CB-BF47-4255-B02F-26C03028BDB0}">
      <dgm:prSet/>
      <dgm:spPr/>
      <dgm:t>
        <a:bodyPr/>
        <a:lstStyle/>
        <a:p>
          <a:endParaRPr lang="en-US"/>
        </a:p>
      </dgm:t>
    </dgm:pt>
    <dgm:pt modelId="{032AB109-F83F-45EF-86AA-697A85159D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Uses Bluetooth and </a:t>
          </a:r>
          <a:r>
            <a:rPr lang="en-US" dirty="0" err="1"/>
            <a:t>arduino</a:t>
          </a:r>
          <a:endParaRPr lang="en-US" dirty="0"/>
        </a:p>
      </dgm:t>
    </dgm:pt>
    <dgm:pt modelId="{17818E62-D303-4B04-A18F-7BC61FC34F49}" type="parTrans" cxnId="{399DDDF0-9B50-4B19-8F31-2AAEFD68E3DB}">
      <dgm:prSet/>
      <dgm:spPr/>
      <dgm:t>
        <a:bodyPr/>
        <a:lstStyle/>
        <a:p>
          <a:endParaRPr lang="en-US"/>
        </a:p>
      </dgm:t>
    </dgm:pt>
    <dgm:pt modelId="{36134D73-20F3-45D4-8792-7F07A2261EE9}" type="sibTrans" cxnId="{399DDDF0-9B50-4B19-8F31-2AAEFD68E3DB}">
      <dgm:prSet/>
      <dgm:spPr/>
      <dgm:t>
        <a:bodyPr/>
        <a:lstStyle/>
        <a:p>
          <a:endParaRPr lang="en-US"/>
        </a:p>
      </dgm:t>
    </dgm:pt>
    <dgm:pt modelId="{CCFBE6F8-9D9F-41FE-89C5-8C3961DA01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Voice Control and GUI Control</a:t>
          </a:r>
        </a:p>
      </dgm:t>
    </dgm:pt>
    <dgm:pt modelId="{81FF912A-349C-4C35-BF9C-64E1542ACBFC}" type="parTrans" cxnId="{13A238E9-0B93-4AB6-814B-B0687F591DBB}">
      <dgm:prSet/>
      <dgm:spPr/>
      <dgm:t>
        <a:bodyPr/>
        <a:lstStyle/>
        <a:p>
          <a:endParaRPr lang="en-US"/>
        </a:p>
      </dgm:t>
    </dgm:pt>
    <dgm:pt modelId="{EB5B5A1F-3296-43F9-86D7-E879114B4E75}" type="sibTrans" cxnId="{13A238E9-0B93-4AB6-814B-B0687F591DBB}">
      <dgm:prSet/>
      <dgm:spPr/>
      <dgm:t>
        <a:bodyPr/>
        <a:lstStyle/>
        <a:p>
          <a:endParaRPr lang="en-US"/>
        </a:p>
      </dgm:t>
    </dgm:pt>
    <dgm:pt modelId="{E23BBBF9-9308-401D-AD92-40CD05352C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Cost effective</a:t>
          </a:r>
        </a:p>
      </dgm:t>
    </dgm:pt>
    <dgm:pt modelId="{E1E18926-9EAD-41C4-92BF-E5D18A8367DF}" type="parTrans" cxnId="{0EDEE54C-DF22-4176-9870-2D3CAA34B1D5}">
      <dgm:prSet/>
      <dgm:spPr/>
      <dgm:t>
        <a:bodyPr/>
        <a:lstStyle/>
        <a:p>
          <a:endParaRPr lang="en-US"/>
        </a:p>
      </dgm:t>
    </dgm:pt>
    <dgm:pt modelId="{5D066EAB-4C95-43D9-ACB3-97AF6019ED45}" type="sibTrans" cxnId="{0EDEE54C-DF22-4176-9870-2D3CAA34B1D5}">
      <dgm:prSet/>
      <dgm:spPr/>
      <dgm:t>
        <a:bodyPr/>
        <a:lstStyle/>
        <a:p>
          <a:endParaRPr lang="en-US"/>
        </a:p>
      </dgm:t>
    </dgm:pt>
    <dgm:pt modelId="{1238DD76-1506-4761-8877-70DE83028E2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Posterama"/>
            </a:rPr>
            <a:t>Remote Control(IR)</a:t>
          </a:r>
        </a:p>
      </dgm:t>
    </dgm:pt>
    <dgm:pt modelId="{7BA3BE7F-CDE1-4285-B093-D09A6CCBE396}" type="parTrans" cxnId="{3499C55A-FAE0-4263-B506-E2D589B7EC69}">
      <dgm:prSet/>
      <dgm:spPr/>
      <dgm:t>
        <a:bodyPr/>
        <a:lstStyle/>
        <a:p>
          <a:endParaRPr lang="en-IN"/>
        </a:p>
      </dgm:t>
    </dgm:pt>
    <dgm:pt modelId="{833F8832-0CF2-4E1C-89E7-8D868F8DC0BF}" type="sibTrans" cxnId="{3499C55A-FAE0-4263-B506-E2D589B7EC69}">
      <dgm:prSet/>
      <dgm:spPr/>
      <dgm:t>
        <a:bodyPr/>
        <a:lstStyle/>
        <a:p>
          <a:endParaRPr lang="en-IN"/>
        </a:p>
      </dgm:t>
    </dgm:pt>
    <dgm:pt modelId="{1E898958-5F99-44A1-9B7A-800F0EEC2BDD}" type="pres">
      <dgm:prSet presAssocID="{F501764D-1527-479E-A1D9-3C903B6802C1}" presName="root" presStyleCnt="0">
        <dgm:presLayoutVars>
          <dgm:dir/>
          <dgm:resizeHandles val="exact"/>
        </dgm:presLayoutVars>
      </dgm:prSet>
      <dgm:spPr/>
    </dgm:pt>
    <dgm:pt modelId="{324E4792-179D-4A18-874B-01F08D3F2227}" type="pres">
      <dgm:prSet presAssocID="{F66AB62E-66FB-469F-8E74-74227011182D}" presName="compNode" presStyleCnt="0"/>
      <dgm:spPr/>
    </dgm:pt>
    <dgm:pt modelId="{FD21AD90-2A5B-4A1C-9C71-AD82DC3159F6}" type="pres">
      <dgm:prSet presAssocID="{F66AB62E-66FB-469F-8E74-74227011182D}" presName="iconBgRect" presStyleLbl="bgShp" presStyleIdx="0" presStyleCnt="5"/>
      <dgm:spPr/>
    </dgm:pt>
    <dgm:pt modelId="{D9A388CC-FB30-427D-B9D2-E64D792531B7}" type="pres">
      <dgm:prSet presAssocID="{F66AB62E-66FB-469F-8E74-7422701118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2DA345-4F69-4812-9681-E2580E4B10E1}" type="pres">
      <dgm:prSet presAssocID="{F66AB62E-66FB-469F-8E74-74227011182D}" presName="spaceRect" presStyleCnt="0"/>
      <dgm:spPr/>
    </dgm:pt>
    <dgm:pt modelId="{F3C670F6-CF04-4EFC-8B54-BAC5439D762A}" type="pres">
      <dgm:prSet presAssocID="{F66AB62E-66FB-469F-8E74-74227011182D}" presName="textRect" presStyleLbl="revTx" presStyleIdx="0" presStyleCnt="5">
        <dgm:presLayoutVars>
          <dgm:chMax val="1"/>
          <dgm:chPref val="1"/>
        </dgm:presLayoutVars>
      </dgm:prSet>
      <dgm:spPr/>
    </dgm:pt>
    <dgm:pt modelId="{0D899CB4-5277-4A73-8061-EEC71041BB46}" type="pres">
      <dgm:prSet presAssocID="{70C408A5-44F8-4FBB-8E1D-CB505774F191}" presName="sibTrans" presStyleCnt="0"/>
      <dgm:spPr/>
    </dgm:pt>
    <dgm:pt modelId="{C7F217F1-C3D4-4BD7-8295-6B7824B1BF70}" type="pres">
      <dgm:prSet presAssocID="{032AB109-F83F-45EF-86AA-697A85159D05}" presName="compNode" presStyleCnt="0"/>
      <dgm:spPr/>
    </dgm:pt>
    <dgm:pt modelId="{2EB5F099-8036-4C48-B47F-61CD50A05DB3}" type="pres">
      <dgm:prSet presAssocID="{032AB109-F83F-45EF-86AA-697A85159D05}" presName="iconBgRect" presStyleLbl="bgShp" presStyleIdx="1" presStyleCnt="5"/>
      <dgm:spPr/>
    </dgm:pt>
    <dgm:pt modelId="{92AE260F-55BE-4A8B-880E-34755BC3D60C}" type="pres">
      <dgm:prSet presAssocID="{032AB109-F83F-45EF-86AA-697A85159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5601ABA-66D8-40D8-B927-75D148319F89}" type="pres">
      <dgm:prSet presAssocID="{032AB109-F83F-45EF-86AA-697A85159D05}" presName="spaceRect" presStyleCnt="0"/>
      <dgm:spPr/>
    </dgm:pt>
    <dgm:pt modelId="{880F1801-31B7-4F4E-A74D-9AF950A0CF76}" type="pres">
      <dgm:prSet presAssocID="{032AB109-F83F-45EF-86AA-697A85159D05}" presName="textRect" presStyleLbl="revTx" presStyleIdx="1" presStyleCnt="5">
        <dgm:presLayoutVars>
          <dgm:chMax val="1"/>
          <dgm:chPref val="1"/>
        </dgm:presLayoutVars>
      </dgm:prSet>
      <dgm:spPr/>
    </dgm:pt>
    <dgm:pt modelId="{8FD873C2-7ACD-4353-B760-F77D7E2E538F}" type="pres">
      <dgm:prSet presAssocID="{36134D73-20F3-45D4-8792-7F07A2261EE9}" presName="sibTrans" presStyleCnt="0"/>
      <dgm:spPr/>
    </dgm:pt>
    <dgm:pt modelId="{717E188B-F179-4B43-BD54-01474261B170}" type="pres">
      <dgm:prSet presAssocID="{CCFBE6F8-9D9F-41FE-89C5-8C3961DA01C5}" presName="compNode" presStyleCnt="0"/>
      <dgm:spPr/>
    </dgm:pt>
    <dgm:pt modelId="{4EA573E9-DAC6-46AB-9D35-F01D5F88645E}" type="pres">
      <dgm:prSet presAssocID="{CCFBE6F8-9D9F-41FE-89C5-8C3961DA01C5}" presName="iconBgRect" presStyleLbl="bgShp" presStyleIdx="2" presStyleCnt="5"/>
      <dgm:spPr/>
    </dgm:pt>
    <dgm:pt modelId="{F9677A7B-BB2F-431D-A1E7-00F6ECDBFB5C}" type="pres">
      <dgm:prSet presAssocID="{CCFBE6F8-9D9F-41FE-89C5-8C3961DA01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2C98635-2773-43F5-B2DF-1B3828CD7D63}" type="pres">
      <dgm:prSet presAssocID="{CCFBE6F8-9D9F-41FE-89C5-8C3961DA01C5}" presName="spaceRect" presStyleCnt="0"/>
      <dgm:spPr/>
    </dgm:pt>
    <dgm:pt modelId="{A2BAC01A-ED10-4BBF-B94E-420C35034E65}" type="pres">
      <dgm:prSet presAssocID="{CCFBE6F8-9D9F-41FE-89C5-8C3961DA01C5}" presName="textRect" presStyleLbl="revTx" presStyleIdx="2" presStyleCnt="5">
        <dgm:presLayoutVars>
          <dgm:chMax val="1"/>
          <dgm:chPref val="1"/>
        </dgm:presLayoutVars>
      </dgm:prSet>
      <dgm:spPr/>
    </dgm:pt>
    <dgm:pt modelId="{85283ACD-32A0-4358-AF34-F94FAC57FAB7}" type="pres">
      <dgm:prSet presAssocID="{EB5B5A1F-3296-43F9-86D7-E879114B4E75}" presName="sibTrans" presStyleCnt="0"/>
      <dgm:spPr/>
    </dgm:pt>
    <dgm:pt modelId="{E8610833-1625-4630-AF2C-576811C1CF56}" type="pres">
      <dgm:prSet presAssocID="{E23BBBF9-9308-401D-AD92-40CD05352C42}" presName="compNode" presStyleCnt="0"/>
      <dgm:spPr/>
    </dgm:pt>
    <dgm:pt modelId="{FCD199EB-B0E8-496F-8984-D05B96B3A321}" type="pres">
      <dgm:prSet presAssocID="{E23BBBF9-9308-401D-AD92-40CD05352C42}" presName="iconBgRect" presStyleLbl="bgShp" presStyleIdx="3" presStyleCnt="5"/>
      <dgm:spPr/>
    </dgm:pt>
    <dgm:pt modelId="{87431957-334A-4B8F-BE46-00A861F43207}" type="pres">
      <dgm:prSet presAssocID="{E23BBBF9-9308-401D-AD92-40CD05352C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C5E4711-F92C-4A79-B304-B5B62AA11F32}" type="pres">
      <dgm:prSet presAssocID="{E23BBBF9-9308-401D-AD92-40CD05352C42}" presName="spaceRect" presStyleCnt="0"/>
      <dgm:spPr/>
    </dgm:pt>
    <dgm:pt modelId="{17F85D49-69CA-4B01-9BF3-6A88B6443D08}" type="pres">
      <dgm:prSet presAssocID="{E23BBBF9-9308-401D-AD92-40CD05352C42}" presName="textRect" presStyleLbl="revTx" presStyleIdx="3" presStyleCnt="5">
        <dgm:presLayoutVars>
          <dgm:chMax val="1"/>
          <dgm:chPref val="1"/>
        </dgm:presLayoutVars>
      </dgm:prSet>
      <dgm:spPr/>
    </dgm:pt>
    <dgm:pt modelId="{B2EF6E00-F79A-43F1-A648-BA9CE5EC37F9}" type="pres">
      <dgm:prSet presAssocID="{5D066EAB-4C95-43D9-ACB3-97AF6019ED45}" presName="sibTrans" presStyleCnt="0"/>
      <dgm:spPr/>
    </dgm:pt>
    <dgm:pt modelId="{A0ACAD4D-9FD1-4E9D-8081-5A45D0521B9F}" type="pres">
      <dgm:prSet presAssocID="{1238DD76-1506-4761-8877-70DE83028E28}" presName="compNode" presStyleCnt="0"/>
      <dgm:spPr/>
    </dgm:pt>
    <dgm:pt modelId="{8BAE620F-0340-443A-B038-5B6E68BF3052}" type="pres">
      <dgm:prSet presAssocID="{1238DD76-1506-4761-8877-70DE83028E28}" presName="iconBgRect" presStyleLbl="bgShp" presStyleIdx="4" presStyleCnt="5"/>
      <dgm:spPr/>
    </dgm:pt>
    <dgm:pt modelId="{7D7A27BB-F43C-4EBF-8A3C-B024D3221E51}" type="pres">
      <dgm:prSet presAssocID="{1238DD76-1506-4761-8877-70DE83028E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6497D321-2491-41DF-8360-475C0D929105}" type="pres">
      <dgm:prSet presAssocID="{1238DD76-1506-4761-8877-70DE83028E28}" presName="spaceRect" presStyleCnt="0"/>
      <dgm:spPr/>
    </dgm:pt>
    <dgm:pt modelId="{9BC6984D-0352-42B9-BC25-2CD7BBC61188}" type="pres">
      <dgm:prSet presAssocID="{1238DD76-1506-4761-8877-70DE83028E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258D30-09BC-4A69-9D8E-40B17E34DD85}" type="presOf" srcId="{CCFBE6F8-9D9F-41FE-89C5-8C3961DA01C5}" destId="{A2BAC01A-ED10-4BBF-B94E-420C35034E65}" srcOrd="0" destOrd="0" presId="urn:microsoft.com/office/officeart/2018/5/layout/IconCircleLabelList"/>
    <dgm:cxn modelId="{F2220369-87F6-40F8-B4D8-68A5C2D88727}" type="presOf" srcId="{F66AB62E-66FB-469F-8E74-74227011182D}" destId="{F3C670F6-CF04-4EFC-8B54-BAC5439D762A}" srcOrd="0" destOrd="0" presId="urn:microsoft.com/office/officeart/2018/5/layout/IconCircleLabelList"/>
    <dgm:cxn modelId="{0EDEE54C-DF22-4176-9870-2D3CAA34B1D5}" srcId="{F501764D-1527-479E-A1D9-3C903B6802C1}" destId="{E23BBBF9-9308-401D-AD92-40CD05352C42}" srcOrd="3" destOrd="0" parTransId="{E1E18926-9EAD-41C4-92BF-E5D18A8367DF}" sibTransId="{5D066EAB-4C95-43D9-ACB3-97AF6019ED45}"/>
    <dgm:cxn modelId="{3499C55A-FAE0-4263-B506-E2D589B7EC69}" srcId="{F501764D-1527-479E-A1D9-3C903B6802C1}" destId="{1238DD76-1506-4761-8877-70DE83028E28}" srcOrd="4" destOrd="0" parTransId="{7BA3BE7F-CDE1-4285-B093-D09A6CCBE396}" sibTransId="{833F8832-0CF2-4E1C-89E7-8D868F8DC0BF}"/>
    <dgm:cxn modelId="{C2DBF488-29D1-4604-AAA9-CFA526420259}" type="presOf" srcId="{1238DD76-1506-4761-8877-70DE83028E28}" destId="{9BC6984D-0352-42B9-BC25-2CD7BBC61188}" srcOrd="0" destOrd="0" presId="urn:microsoft.com/office/officeart/2018/5/layout/IconCircleLabelList"/>
    <dgm:cxn modelId="{9ADF0391-47F1-4D02-8123-EB78CF8116D4}" type="presOf" srcId="{F501764D-1527-479E-A1D9-3C903B6802C1}" destId="{1E898958-5F99-44A1-9B7A-800F0EEC2BDD}" srcOrd="0" destOrd="0" presId="urn:microsoft.com/office/officeart/2018/5/layout/IconCircleLabelList"/>
    <dgm:cxn modelId="{A48E04B8-5D9E-4C9B-9F2B-A7DF114A14CC}" type="presOf" srcId="{E23BBBF9-9308-401D-AD92-40CD05352C42}" destId="{17F85D49-69CA-4B01-9BF3-6A88B6443D08}" srcOrd="0" destOrd="0" presId="urn:microsoft.com/office/officeart/2018/5/layout/IconCircleLabelList"/>
    <dgm:cxn modelId="{273BA0CB-BF47-4255-B02F-26C03028BDB0}" srcId="{F501764D-1527-479E-A1D9-3C903B6802C1}" destId="{F66AB62E-66FB-469F-8E74-74227011182D}" srcOrd="0" destOrd="0" parTransId="{941A8017-6480-4680-AF2C-1AF3531E00FF}" sibTransId="{70C408A5-44F8-4FBB-8E1D-CB505774F191}"/>
    <dgm:cxn modelId="{13A238E9-0B93-4AB6-814B-B0687F591DBB}" srcId="{F501764D-1527-479E-A1D9-3C903B6802C1}" destId="{CCFBE6F8-9D9F-41FE-89C5-8C3961DA01C5}" srcOrd="2" destOrd="0" parTransId="{81FF912A-349C-4C35-BF9C-64E1542ACBFC}" sibTransId="{EB5B5A1F-3296-43F9-86D7-E879114B4E75}"/>
    <dgm:cxn modelId="{9CFB0FEB-01D9-41F7-AB18-1C03981B5F3B}" type="presOf" srcId="{032AB109-F83F-45EF-86AA-697A85159D05}" destId="{880F1801-31B7-4F4E-A74D-9AF950A0CF76}" srcOrd="0" destOrd="0" presId="urn:microsoft.com/office/officeart/2018/5/layout/IconCircleLabelList"/>
    <dgm:cxn modelId="{399DDDF0-9B50-4B19-8F31-2AAEFD68E3DB}" srcId="{F501764D-1527-479E-A1D9-3C903B6802C1}" destId="{032AB109-F83F-45EF-86AA-697A85159D05}" srcOrd="1" destOrd="0" parTransId="{17818E62-D303-4B04-A18F-7BC61FC34F49}" sibTransId="{36134D73-20F3-45D4-8792-7F07A2261EE9}"/>
    <dgm:cxn modelId="{6DDC7AFE-A2E8-4681-A57B-2145560F8B37}" type="presParOf" srcId="{1E898958-5F99-44A1-9B7A-800F0EEC2BDD}" destId="{324E4792-179D-4A18-874B-01F08D3F2227}" srcOrd="0" destOrd="0" presId="urn:microsoft.com/office/officeart/2018/5/layout/IconCircleLabelList"/>
    <dgm:cxn modelId="{F10B4883-9C85-4E2E-8981-C4E568EF5D25}" type="presParOf" srcId="{324E4792-179D-4A18-874B-01F08D3F2227}" destId="{FD21AD90-2A5B-4A1C-9C71-AD82DC3159F6}" srcOrd="0" destOrd="0" presId="urn:microsoft.com/office/officeart/2018/5/layout/IconCircleLabelList"/>
    <dgm:cxn modelId="{B063E9D9-04A8-44BD-91B8-6C748DF3F8A9}" type="presParOf" srcId="{324E4792-179D-4A18-874B-01F08D3F2227}" destId="{D9A388CC-FB30-427D-B9D2-E64D792531B7}" srcOrd="1" destOrd="0" presId="urn:microsoft.com/office/officeart/2018/5/layout/IconCircleLabelList"/>
    <dgm:cxn modelId="{EB750016-D686-4B5A-BD2B-ECA6476B7D2C}" type="presParOf" srcId="{324E4792-179D-4A18-874B-01F08D3F2227}" destId="{A72DA345-4F69-4812-9681-E2580E4B10E1}" srcOrd="2" destOrd="0" presId="urn:microsoft.com/office/officeart/2018/5/layout/IconCircleLabelList"/>
    <dgm:cxn modelId="{45F005A8-57B3-455C-A6C6-6831F325A883}" type="presParOf" srcId="{324E4792-179D-4A18-874B-01F08D3F2227}" destId="{F3C670F6-CF04-4EFC-8B54-BAC5439D762A}" srcOrd="3" destOrd="0" presId="urn:microsoft.com/office/officeart/2018/5/layout/IconCircleLabelList"/>
    <dgm:cxn modelId="{33CDE1C5-AFCB-49B1-9A5A-208AF33E2A9E}" type="presParOf" srcId="{1E898958-5F99-44A1-9B7A-800F0EEC2BDD}" destId="{0D899CB4-5277-4A73-8061-EEC71041BB46}" srcOrd="1" destOrd="0" presId="urn:microsoft.com/office/officeart/2018/5/layout/IconCircleLabelList"/>
    <dgm:cxn modelId="{E2AEA138-911A-41C1-8096-7E815213C86F}" type="presParOf" srcId="{1E898958-5F99-44A1-9B7A-800F0EEC2BDD}" destId="{C7F217F1-C3D4-4BD7-8295-6B7824B1BF70}" srcOrd="2" destOrd="0" presId="urn:microsoft.com/office/officeart/2018/5/layout/IconCircleLabelList"/>
    <dgm:cxn modelId="{AEA8FF92-AC46-4CCC-B7E9-AB2319A5FC2D}" type="presParOf" srcId="{C7F217F1-C3D4-4BD7-8295-6B7824B1BF70}" destId="{2EB5F099-8036-4C48-B47F-61CD50A05DB3}" srcOrd="0" destOrd="0" presId="urn:microsoft.com/office/officeart/2018/5/layout/IconCircleLabelList"/>
    <dgm:cxn modelId="{4C0A9DFE-92B9-4B78-ADF6-283572282165}" type="presParOf" srcId="{C7F217F1-C3D4-4BD7-8295-6B7824B1BF70}" destId="{92AE260F-55BE-4A8B-880E-34755BC3D60C}" srcOrd="1" destOrd="0" presId="urn:microsoft.com/office/officeart/2018/5/layout/IconCircleLabelList"/>
    <dgm:cxn modelId="{D27EE874-5D0E-407B-BD88-88EA293BD130}" type="presParOf" srcId="{C7F217F1-C3D4-4BD7-8295-6B7824B1BF70}" destId="{45601ABA-66D8-40D8-B927-75D148319F89}" srcOrd="2" destOrd="0" presId="urn:microsoft.com/office/officeart/2018/5/layout/IconCircleLabelList"/>
    <dgm:cxn modelId="{0A117822-8806-46E5-9DDC-1747D93D543F}" type="presParOf" srcId="{C7F217F1-C3D4-4BD7-8295-6B7824B1BF70}" destId="{880F1801-31B7-4F4E-A74D-9AF950A0CF76}" srcOrd="3" destOrd="0" presId="urn:microsoft.com/office/officeart/2018/5/layout/IconCircleLabelList"/>
    <dgm:cxn modelId="{00916D26-CDC7-445E-A042-E385E3806D36}" type="presParOf" srcId="{1E898958-5F99-44A1-9B7A-800F0EEC2BDD}" destId="{8FD873C2-7ACD-4353-B760-F77D7E2E538F}" srcOrd="3" destOrd="0" presId="urn:microsoft.com/office/officeart/2018/5/layout/IconCircleLabelList"/>
    <dgm:cxn modelId="{E237C871-9559-4AFF-B34C-70C76596279E}" type="presParOf" srcId="{1E898958-5F99-44A1-9B7A-800F0EEC2BDD}" destId="{717E188B-F179-4B43-BD54-01474261B170}" srcOrd="4" destOrd="0" presId="urn:microsoft.com/office/officeart/2018/5/layout/IconCircleLabelList"/>
    <dgm:cxn modelId="{866B9199-4AD2-430A-AA23-B355EC1809F4}" type="presParOf" srcId="{717E188B-F179-4B43-BD54-01474261B170}" destId="{4EA573E9-DAC6-46AB-9D35-F01D5F88645E}" srcOrd="0" destOrd="0" presId="urn:microsoft.com/office/officeart/2018/5/layout/IconCircleLabelList"/>
    <dgm:cxn modelId="{DDCFBF24-864B-46A6-B73C-15C785619BA7}" type="presParOf" srcId="{717E188B-F179-4B43-BD54-01474261B170}" destId="{F9677A7B-BB2F-431D-A1E7-00F6ECDBFB5C}" srcOrd="1" destOrd="0" presId="urn:microsoft.com/office/officeart/2018/5/layout/IconCircleLabelList"/>
    <dgm:cxn modelId="{473FE82E-EAB7-4439-BE18-DC29DB840E5F}" type="presParOf" srcId="{717E188B-F179-4B43-BD54-01474261B170}" destId="{A2C98635-2773-43F5-B2DF-1B3828CD7D63}" srcOrd="2" destOrd="0" presId="urn:microsoft.com/office/officeart/2018/5/layout/IconCircleLabelList"/>
    <dgm:cxn modelId="{C846E2D7-3419-4B5C-ACB3-ECCF569A6695}" type="presParOf" srcId="{717E188B-F179-4B43-BD54-01474261B170}" destId="{A2BAC01A-ED10-4BBF-B94E-420C35034E65}" srcOrd="3" destOrd="0" presId="urn:microsoft.com/office/officeart/2018/5/layout/IconCircleLabelList"/>
    <dgm:cxn modelId="{2490C9BD-833F-4CFA-865E-FA8945A6BA70}" type="presParOf" srcId="{1E898958-5F99-44A1-9B7A-800F0EEC2BDD}" destId="{85283ACD-32A0-4358-AF34-F94FAC57FAB7}" srcOrd="5" destOrd="0" presId="urn:microsoft.com/office/officeart/2018/5/layout/IconCircleLabelList"/>
    <dgm:cxn modelId="{05FAB8EA-6A13-4997-9BA8-37555FF3DFC0}" type="presParOf" srcId="{1E898958-5F99-44A1-9B7A-800F0EEC2BDD}" destId="{E8610833-1625-4630-AF2C-576811C1CF56}" srcOrd="6" destOrd="0" presId="urn:microsoft.com/office/officeart/2018/5/layout/IconCircleLabelList"/>
    <dgm:cxn modelId="{44E715AD-8902-44FD-8743-3E097D158130}" type="presParOf" srcId="{E8610833-1625-4630-AF2C-576811C1CF56}" destId="{FCD199EB-B0E8-496F-8984-D05B96B3A321}" srcOrd="0" destOrd="0" presId="urn:microsoft.com/office/officeart/2018/5/layout/IconCircleLabelList"/>
    <dgm:cxn modelId="{3959EEBC-94B7-4D0E-A5F9-21221E4706B5}" type="presParOf" srcId="{E8610833-1625-4630-AF2C-576811C1CF56}" destId="{87431957-334A-4B8F-BE46-00A861F43207}" srcOrd="1" destOrd="0" presId="urn:microsoft.com/office/officeart/2018/5/layout/IconCircleLabelList"/>
    <dgm:cxn modelId="{B3B25AEE-858F-4BB1-B76D-12E332D3B942}" type="presParOf" srcId="{E8610833-1625-4630-AF2C-576811C1CF56}" destId="{4C5E4711-F92C-4A79-B304-B5B62AA11F32}" srcOrd="2" destOrd="0" presId="urn:microsoft.com/office/officeart/2018/5/layout/IconCircleLabelList"/>
    <dgm:cxn modelId="{F07C374F-1A76-42B2-9B8A-2D982FA3A825}" type="presParOf" srcId="{E8610833-1625-4630-AF2C-576811C1CF56}" destId="{17F85D49-69CA-4B01-9BF3-6A88B6443D08}" srcOrd="3" destOrd="0" presId="urn:microsoft.com/office/officeart/2018/5/layout/IconCircleLabelList"/>
    <dgm:cxn modelId="{09590C73-197D-490D-A838-C54455C8D1F5}" type="presParOf" srcId="{1E898958-5F99-44A1-9B7A-800F0EEC2BDD}" destId="{B2EF6E00-F79A-43F1-A648-BA9CE5EC37F9}" srcOrd="7" destOrd="0" presId="urn:microsoft.com/office/officeart/2018/5/layout/IconCircleLabelList"/>
    <dgm:cxn modelId="{D5D60786-FDE6-4059-BFE8-A1CAE113339E}" type="presParOf" srcId="{1E898958-5F99-44A1-9B7A-800F0EEC2BDD}" destId="{A0ACAD4D-9FD1-4E9D-8081-5A45D0521B9F}" srcOrd="8" destOrd="0" presId="urn:microsoft.com/office/officeart/2018/5/layout/IconCircleLabelList"/>
    <dgm:cxn modelId="{C80F7F0B-1848-4355-85B5-EBB7FBB32D19}" type="presParOf" srcId="{A0ACAD4D-9FD1-4E9D-8081-5A45D0521B9F}" destId="{8BAE620F-0340-443A-B038-5B6E68BF3052}" srcOrd="0" destOrd="0" presId="urn:microsoft.com/office/officeart/2018/5/layout/IconCircleLabelList"/>
    <dgm:cxn modelId="{4A4FCC6E-B8BE-4BD3-86CE-FD3DE513CD04}" type="presParOf" srcId="{A0ACAD4D-9FD1-4E9D-8081-5A45D0521B9F}" destId="{7D7A27BB-F43C-4EBF-8A3C-B024D3221E51}" srcOrd="1" destOrd="0" presId="urn:microsoft.com/office/officeart/2018/5/layout/IconCircleLabelList"/>
    <dgm:cxn modelId="{DB7CACB9-59CA-4D8A-8C5E-E5D52E4F3025}" type="presParOf" srcId="{A0ACAD4D-9FD1-4E9D-8081-5A45D0521B9F}" destId="{6497D321-2491-41DF-8360-475C0D929105}" srcOrd="2" destOrd="0" presId="urn:microsoft.com/office/officeart/2018/5/layout/IconCircleLabelList"/>
    <dgm:cxn modelId="{4F3F0EC6-B01D-4353-82EB-895F51F59E1D}" type="presParOf" srcId="{A0ACAD4D-9FD1-4E9D-8081-5A45D0521B9F}" destId="{9BC6984D-0352-42B9-BC25-2CD7BBC611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FFFFF-8801-4E89-A85D-578BA2CEEA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98A29D-8923-4D41-BC34-C894F9F94750}">
      <dgm:prSet/>
      <dgm:spPr/>
      <dgm:t>
        <a:bodyPr/>
        <a:lstStyle/>
        <a:p>
          <a:r>
            <a:rPr lang="en-US"/>
            <a:t>Apk fie</a:t>
          </a:r>
        </a:p>
      </dgm:t>
    </dgm:pt>
    <dgm:pt modelId="{56E5675F-3FE2-4C6D-B540-3F4668A8FA6E}" type="parTrans" cxnId="{C250851C-8A19-4600-922B-548E14F4309E}">
      <dgm:prSet/>
      <dgm:spPr/>
      <dgm:t>
        <a:bodyPr/>
        <a:lstStyle/>
        <a:p>
          <a:endParaRPr lang="en-US"/>
        </a:p>
      </dgm:t>
    </dgm:pt>
    <dgm:pt modelId="{8B1A60DA-C1A0-403D-A1C8-FF6021BEAAE7}" type="sibTrans" cxnId="{C250851C-8A19-4600-922B-548E14F4309E}">
      <dgm:prSet/>
      <dgm:spPr/>
      <dgm:t>
        <a:bodyPr/>
        <a:lstStyle/>
        <a:p>
          <a:endParaRPr lang="en-US"/>
        </a:p>
      </dgm:t>
    </dgm:pt>
    <dgm:pt modelId="{7BF32172-B2B9-4061-B189-67291171A3A1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23D8FC5C-E543-4274-8AD4-F7C34BF8C673}" type="parTrans" cxnId="{29B6DCAB-E8AA-4CB7-AF5B-65AB87BD9C87}">
      <dgm:prSet/>
      <dgm:spPr/>
      <dgm:t>
        <a:bodyPr/>
        <a:lstStyle/>
        <a:p>
          <a:endParaRPr lang="en-US"/>
        </a:p>
      </dgm:t>
    </dgm:pt>
    <dgm:pt modelId="{0AE660F5-1FFD-4D8C-B847-609DAFEB5C1A}" type="sibTrans" cxnId="{29B6DCAB-E8AA-4CB7-AF5B-65AB87BD9C87}">
      <dgm:prSet/>
      <dgm:spPr/>
      <dgm:t>
        <a:bodyPr/>
        <a:lstStyle/>
        <a:p>
          <a:endParaRPr lang="en-US"/>
        </a:p>
      </dgm:t>
    </dgm:pt>
    <dgm:pt modelId="{E90CB7BF-35FB-48A7-BBF3-5B42CBEF111D}">
      <dgm:prSet/>
      <dgm:spPr/>
      <dgm:t>
        <a:bodyPr/>
        <a:lstStyle/>
        <a:p>
          <a:r>
            <a:rPr lang="en-US"/>
            <a:t>Video</a:t>
          </a:r>
        </a:p>
      </dgm:t>
    </dgm:pt>
    <dgm:pt modelId="{80F953A1-FBF8-4F2F-A28F-A477F8EC72C5}" type="parTrans" cxnId="{243C61E1-401E-48E1-B2FA-FF3F610D553E}">
      <dgm:prSet/>
      <dgm:spPr/>
      <dgm:t>
        <a:bodyPr/>
        <a:lstStyle/>
        <a:p>
          <a:endParaRPr lang="en-US"/>
        </a:p>
      </dgm:t>
    </dgm:pt>
    <dgm:pt modelId="{6B49D660-9743-4EC9-828C-E4398B70D44B}" type="sibTrans" cxnId="{243C61E1-401E-48E1-B2FA-FF3F610D553E}">
      <dgm:prSet/>
      <dgm:spPr/>
      <dgm:t>
        <a:bodyPr/>
        <a:lstStyle/>
        <a:p>
          <a:endParaRPr lang="en-US"/>
        </a:p>
      </dgm:t>
    </dgm:pt>
    <dgm:pt modelId="{4022CB5E-C178-4E72-9ECD-C9C8B8FEE9F7}">
      <dgm:prSet/>
      <dgm:spPr/>
      <dgm:t>
        <a:bodyPr/>
        <a:lstStyle/>
        <a:p>
          <a:r>
            <a:rPr lang="en-US"/>
            <a:t>Code</a:t>
          </a:r>
        </a:p>
      </dgm:t>
    </dgm:pt>
    <dgm:pt modelId="{D9B73C85-0B3D-45D9-9CFE-950180CA193A}" type="parTrans" cxnId="{CC2CAA53-8364-4E02-B816-499BFE003330}">
      <dgm:prSet/>
      <dgm:spPr/>
      <dgm:t>
        <a:bodyPr/>
        <a:lstStyle/>
        <a:p>
          <a:endParaRPr lang="en-US"/>
        </a:p>
      </dgm:t>
    </dgm:pt>
    <dgm:pt modelId="{8DF1FE39-6EED-4F5B-8BB8-09DAB0FB5693}" type="sibTrans" cxnId="{CC2CAA53-8364-4E02-B816-499BFE003330}">
      <dgm:prSet/>
      <dgm:spPr/>
      <dgm:t>
        <a:bodyPr/>
        <a:lstStyle/>
        <a:p>
          <a:endParaRPr lang="en-US"/>
        </a:p>
      </dgm:t>
    </dgm:pt>
    <dgm:pt modelId="{4AECACCA-AFEB-486F-9716-ACCFE52C45D2}">
      <dgm:prSet/>
      <dgm:spPr/>
      <dgm:t>
        <a:bodyPr/>
        <a:lstStyle/>
        <a:p>
          <a:r>
            <a:rPr lang="en-US"/>
            <a:t>Simulation files</a:t>
          </a:r>
        </a:p>
      </dgm:t>
    </dgm:pt>
    <dgm:pt modelId="{6BED0B58-A032-45C6-AE7F-6068E1E244C6}" type="parTrans" cxnId="{074D1CE3-8E41-4F0F-93DC-4E36DCB83EE3}">
      <dgm:prSet/>
      <dgm:spPr/>
      <dgm:t>
        <a:bodyPr/>
        <a:lstStyle/>
        <a:p>
          <a:endParaRPr lang="en-US"/>
        </a:p>
      </dgm:t>
    </dgm:pt>
    <dgm:pt modelId="{1100695E-7F99-40B2-9F7C-AFFBBC316727}" type="sibTrans" cxnId="{074D1CE3-8E41-4F0F-93DC-4E36DCB83EE3}">
      <dgm:prSet/>
      <dgm:spPr/>
      <dgm:t>
        <a:bodyPr/>
        <a:lstStyle/>
        <a:p>
          <a:endParaRPr lang="en-US"/>
        </a:p>
      </dgm:t>
    </dgm:pt>
    <dgm:pt modelId="{D5C221DE-F307-4252-9476-D830AFFF4FE3}" type="pres">
      <dgm:prSet presAssocID="{D05FFFFF-8801-4E89-A85D-578BA2CEEA8B}" presName="root" presStyleCnt="0">
        <dgm:presLayoutVars>
          <dgm:dir/>
          <dgm:resizeHandles val="exact"/>
        </dgm:presLayoutVars>
      </dgm:prSet>
      <dgm:spPr/>
    </dgm:pt>
    <dgm:pt modelId="{E541BF5B-52AB-42A1-BCAD-48495B33F707}" type="pres">
      <dgm:prSet presAssocID="{5298A29D-8923-4D41-BC34-C894F9F94750}" presName="compNode" presStyleCnt="0"/>
      <dgm:spPr/>
    </dgm:pt>
    <dgm:pt modelId="{23B5B0C9-CF4F-4389-BA6B-4D7758620CB0}" type="pres">
      <dgm:prSet presAssocID="{5298A29D-8923-4D41-BC34-C894F9F947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EF7614-07ED-4E6D-A37B-8A73FE865433}" type="pres">
      <dgm:prSet presAssocID="{5298A29D-8923-4D41-BC34-C894F9F94750}" presName="spaceRect" presStyleCnt="0"/>
      <dgm:spPr/>
    </dgm:pt>
    <dgm:pt modelId="{45CC7480-41F9-4C4D-8421-34AFB06020A3}" type="pres">
      <dgm:prSet presAssocID="{5298A29D-8923-4D41-BC34-C894F9F94750}" presName="textRect" presStyleLbl="revTx" presStyleIdx="0" presStyleCnt="5">
        <dgm:presLayoutVars>
          <dgm:chMax val="1"/>
          <dgm:chPref val="1"/>
        </dgm:presLayoutVars>
      </dgm:prSet>
      <dgm:spPr/>
    </dgm:pt>
    <dgm:pt modelId="{9DE75647-36A4-45D0-8DF5-7202BB2DFCCD}" type="pres">
      <dgm:prSet presAssocID="{8B1A60DA-C1A0-403D-A1C8-FF6021BEAAE7}" presName="sibTrans" presStyleCnt="0"/>
      <dgm:spPr/>
    </dgm:pt>
    <dgm:pt modelId="{FD5DDB13-DD00-4B2C-AA7F-23850DC82ED8}" type="pres">
      <dgm:prSet presAssocID="{7BF32172-B2B9-4061-B189-67291171A3A1}" presName="compNode" presStyleCnt="0"/>
      <dgm:spPr/>
    </dgm:pt>
    <dgm:pt modelId="{601FA956-B575-471D-86AB-484972B44B4A}" type="pres">
      <dgm:prSet presAssocID="{7BF32172-B2B9-4061-B189-67291171A3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326502-F493-4F99-AC40-FFE643C5E4C2}" type="pres">
      <dgm:prSet presAssocID="{7BF32172-B2B9-4061-B189-67291171A3A1}" presName="spaceRect" presStyleCnt="0"/>
      <dgm:spPr/>
    </dgm:pt>
    <dgm:pt modelId="{BA3B264C-5BDC-448F-856A-4A5E738FE32B}" type="pres">
      <dgm:prSet presAssocID="{7BF32172-B2B9-4061-B189-67291171A3A1}" presName="textRect" presStyleLbl="revTx" presStyleIdx="1" presStyleCnt="5">
        <dgm:presLayoutVars>
          <dgm:chMax val="1"/>
          <dgm:chPref val="1"/>
        </dgm:presLayoutVars>
      </dgm:prSet>
      <dgm:spPr/>
    </dgm:pt>
    <dgm:pt modelId="{7EEAEF63-57F4-451A-9DE4-0214158D6B41}" type="pres">
      <dgm:prSet presAssocID="{0AE660F5-1FFD-4D8C-B847-609DAFEB5C1A}" presName="sibTrans" presStyleCnt="0"/>
      <dgm:spPr/>
    </dgm:pt>
    <dgm:pt modelId="{852F1E9A-9B4B-4365-AE24-FCD1A0011BF1}" type="pres">
      <dgm:prSet presAssocID="{E90CB7BF-35FB-48A7-BBF3-5B42CBEF111D}" presName="compNode" presStyleCnt="0"/>
      <dgm:spPr/>
    </dgm:pt>
    <dgm:pt modelId="{6B0FB4C4-D493-4DC1-8169-C4B85062658A}" type="pres">
      <dgm:prSet presAssocID="{E90CB7BF-35FB-48A7-BBF3-5B42CBEF11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7CC0762-42F3-4F44-82C0-6DDD30742763}" type="pres">
      <dgm:prSet presAssocID="{E90CB7BF-35FB-48A7-BBF3-5B42CBEF111D}" presName="spaceRect" presStyleCnt="0"/>
      <dgm:spPr/>
    </dgm:pt>
    <dgm:pt modelId="{9964D692-065F-498F-BC5A-E8BACBC500D1}" type="pres">
      <dgm:prSet presAssocID="{E90CB7BF-35FB-48A7-BBF3-5B42CBEF111D}" presName="textRect" presStyleLbl="revTx" presStyleIdx="2" presStyleCnt="5">
        <dgm:presLayoutVars>
          <dgm:chMax val="1"/>
          <dgm:chPref val="1"/>
        </dgm:presLayoutVars>
      </dgm:prSet>
      <dgm:spPr/>
    </dgm:pt>
    <dgm:pt modelId="{E8F6D23A-5645-4671-AB73-D6E3F533D5B2}" type="pres">
      <dgm:prSet presAssocID="{6B49D660-9743-4EC9-828C-E4398B70D44B}" presName="sibTrans" presStyleCnt="0"/>
      <dgm:spPr/>
    </dgm:pt>
    <dgm:pt modelId="{2544ECAB-D75C-4A93-858E-0099DEBDC42A}" type="pres">
      <dgm:prSet presAssocID="{4022CB5E-C178-4E72-9ECD-C9C8B8FEE9F7}" presName="compNode" presStyleCnt="0"/>
      <dgm:spPr/>
    </dgm:pt>
    <dgm:pt modelId="{8A531786-B5E1-4D37-A2BE-5864B076BED9}" type="pres">
      <dgm:prSet presAssocID="{4022CB5E-C178-4E72-9ECD-C9C8B8FEE9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1165795-9BC2-4F6B-A308-27607290D16E}" type="pres">
      <dgm:prSet presAssocID="{4022CB5E-C178-4E72-9ECD-C9C8B8FEE9F7}" presName="spaceRect" presStyleCnt="0"/>
      <dgm:spPr/>
    </dgm:pt>
    <dgm:pt modelId="{349C557B-CA3A-47E9-929B-3A3207F2783E}" type="pres">
      <dgm:prSet presAssocID="{4022CB5E-C178-4E72-9ECD-C9C8B8FEE9F7}" presName="textRect" presStyleLbl="revTx" presStyleIdx="3" presStyleCnt="5">
        <dgm:presLayoutVars>
          <dgm:chMax val="1"/>
          <dgm:chPref val="1"/>
        </dgm:presLayoutVars>
      </dgm:prSet>
      <dgm:spPr/>
    </dgm:pt>
    <dgm:pt modelId="{5BE7E1DB-FD48-48A6-ABFE-6470C78CB5B8}" type="pres">
      <dgm:prSet presAssocID="{8DF1FE39-6EED-4F5B-8BB8-09DAB0FB5693}" presName="sibTrans" presStyleCnt="0"/>
      <dgm:spPr/>
    </dgm:pt>
    <dgm:pt modelId="{F1492A2E-2885-4473-B094-CBA258C7DE7B}" type="pres">
      <dgm:prSet presAssocID="{4AECACCA-AFEB-486F-9716-ACCFE52C45D2}" presName="compNode" presStyleCnt="0"/>
      <dgm:spPr/>
    </dgm:pt>
    <dgm:pt modelId="{4AC067DE-45D5-49D5-9828-688F68155C77}" type="pres">
      <dgm:prSet presAssocID="{4AECACCA-AFEB-486F-9716-ACCFE52C45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31A82F9-C8AE-45A0-81F3-69B1C97D74EC}" type="pres">
      <dgm:prSet presAssocID="{4AECACCA-AFEB-486F-9716-ACCFE52C45D2}" presName="spaceRect" presStyleCnt="0"/>
      <dgm:spPr/>
    </dgm:pt>
    <dgm:pt modelId="{B805B06F-2BF6-4FA0-8A0A-10768DB26131}" type="pres">
      <dgm:prSet presAssocID="{4AECACCA-AFEB-486F-9716-ACCFE52C45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2F3903-4F3E-4B3A-B644-DBDF641769E0}" type="presOf" srcId="{4AECACCA-AFEB-486F-9716-ACCFE52C45D2}" destId="{B805B06F-2BF6-4FA0-8A0A-10768DB26131}" srcOrd="0" destOrd="0" presId="urn:microsoft.com/office/officeart/2018/2/layout/IconLabelList"/>
    <dgm:cxn modelId="{A154631C-641B-4BB4-8BE5-D85E19EE4ED7}" type="presOf" srcId="{4022CB5E-C178-4E72-9ECD-C9C8B8FEE9F7}" destId="{349C557B-CA3A-47E9-929B-3A3207F2783E}" srcOrd="0" destOrd="0" presId="urn:microsoft.com/office/officeart/2018/2/layout/IconLabelList"/>
    <dgm:cxn modelId="{C250851C-8A19-4600-922B-548E14F4309E}" srcId="{D05FFFFF-8801-4E89-A85D-578BA2CEEA8B}" destId="{5298A29D-8923-4D41-BC34-C894F9F94750}" srcOrd="0" destOrd="0" parTransId="{56E5675F-3FE2-4C6D-B540-3F4668A8FA6E}" sibTransId="{8B1A60DA-C1A0-403D-A1C8-FF6021BEAAE7}"/>
    <dgm:cxn modelId="{73ED8032-4892-4961-8AE7-6B583237D4C8}" type="presOf" srcId="{E90CB7BF-35FB-48A7-BBF3-5B42CBEF111D}" destId="{9964D692-065F-498F-BC5A-E8BACBC500D1}" srcOrd="0" destOrd="0" presId="urn:microsoft.com/office/officeart/2018/2/layout/IconLabelList"/>
    <dgm:cxn modelId="{CC2CAA53-8364-4E02-B816-499BFE003330}" srcId="{D05FFFFF-8801-4E89-A85D-578BA2CEEA8B}" destId="{4022CB5E-C178-4E72-9ECD-C9C8B8FEE9F7}" srcOrd="3" destOrd="0" parTransId="{D9B73C85-0B3D-45D9-9CFE-950180CA193A}" sibTransId="{8DF1FE39-6EED-4F5B-8BB8-09DAB0FB5693}"/>
    <dgm:cxn modelId="{9F90B553-1CD6-4B93-A5D5-DE01A5523EA9}" type="presOf" srcId="{D05FFFFF-8801-4E89-A85D-578BA2CEEA8B}" destId="{D5C221DE-F307-4252-9476-D830AFFF4FE3}" srcOrd="0" destOrd="0" presId="urn:microsoft.com/office/officeart/2018/2/layout/IconLabelList"/>
    <dgm:cxn modelId="{51704A7C-E989-46DB-A217-15DF7DC1AAE9}" type="presOf" srcId="{7BF32172-B2B9-4061-B189-67291171A3A1}" destId="{BA3B264C-5BDC-448F-856A-4A5E738FE32B}" srcOrd="0" destOrd="0" presId="urn:microsoft.com/office/officeart/2018/2/layout/IconLabelList"/>
    <dgm:cxn modelId="{29B6DCAB-E8AA-4CB7-AF5B-65AB87BD9C87}" srcId="{D05FFFFF-8801-4E89-A85D-578BA2CEEA8B}" destId="{7BF32172-B2B9-4061-B189-67291171A3A1}" srcOrd="1" destOrd="0" parTransId="{23D8FC5C-E543-4274-8AD4-F7C34BF8C673}" sibTransId="{0AE660F5-1FFD-4D8C-B847-609DAFEB5C1A}"/>
    <dgm:cxn modelId="{2A71BBB2-C9A4-4843-A8DC-100C61AB32CA}" type="presOf" srcId="{5298A29D-8923-4D41-BC34-C894F9F94750}" destId="{45CC7480-41F9-4C4D-8421-34AFB06020A3}" srcOrd="0" destOrd="0" presId="urn:microsoft.com/office/officeart/2018/2/layout/IconLabelList"/>
    <dgm:cxn modelId="{243C61E1-401E-48E1-B2FA-FF3F610D553E}" srcId="{D05FFFFF-8801-4E89-A85D-578BA2CEEA8B}" destId="{E90CB7BF-35FB-48A7-BBF3-5B42CBEF111D}" srcOrd="2" destOrd="0" parTransId="{80F953A1-FBF8-4F2F-A28F-A477F8EC72C5}" sibTransId="{6B49D660-9743-4EC9-828C-E4398B70D44B}"/>
    <dgm:cxn modelId="{074D1CE3-8E41-4F0F-93DC-4E36DCB83EE3}" srcId="{D05FFFFF-8801-4E89-A85D-578BA2CEEA8B}" destId="{4AECACCA-AFEB-486F-9716-ACCFE52C45D2}" srcOrd="4" destOrd="0" parTransId="{6BED0B58-A032-45C6-AE7F-6068E1E244C6}" sibTransId="{1100695E-7F99-40B2-9F7C-AFFBBC316727}"/>
    <dgm:cxn modelId="{C12A6986-8D75-46AE-A8E9-7808BA4ED867}" type="presParOf" srcId="{D5C221DE-F307-4252-9476-D830AFFF4FE3}" destId="{E541BF5B-52AB-42A1-BCAD-48495B33F707}" srcOrd="0" destOrd="0" presId="urn:microsoft.com/office/officeart/2018/2/layout/IconLabelList"/>
    <dgm:cxn modelId="{F62ADE5E-DEE0-4D08-BCC2-A60B4D8A9091}" type="presParOf" srcId="{E541BF5B-52AB-42A1-BCAD-48495B33F707}" destId="{23B5B0C9-CF4F-4389-BA6B-4D7758620CB0}" srcOrd="0" destOrd="0" presId="urn:microsoft.com/office/officeart/2018/2/layout/IconLabelList"/>
    <dgm:cxn modelId="{A240BAE0-4212-4DF6-BFE9-A0F99DC7993B}" type="presParOf" srcId="{E541BF5B-52AB-42A1-BCAD-48495B33F707}" destId="{9AEF7614-07ED-4E6D-A37B-8A73FE865433}" srcOrd="1" destOrd="0" presId="urn:microsoft.com/office/officeart/2018/2/layout/IconLabelList"/>
    <dgm:cxn modelId="{73D91C4F-1A6A-42B1-9F84-B4D35C32863A}" type="presParOf" srcId="{E541BF5B-52AB-42A1-BCAD-48495B33F707}" destId="{45CC7480-41F9-4C4D-8421-34AFB06020A3}" srcOrd="2" destOrd="0" presId="urn:microsoft.com/office/officeart/2018/2/layout/IconLabelList"/>
    <dgm:cxn modelId="{A0C8AEDA-5043-4D56-966B-7EC98009AA7A}" type="presParOf" srcId="{D5C221DE-F307-4252-9476-D830AFFF4FE3}" destId="{9DE75647-36A4-45D0-8DF5-7202BB2DFCCD}" srcOrd="1" destOrd="0" presId="urn:microsoft.com/office/officeart/2018/2/layout/IconLabelList"/>
    <dgm:cxn modelId="{6EC97A42-11D6-4FEA-98D3-3CC2FC79BD7D}" type="presParOf" srcId="{D5C221DE-F307-4252-9476-D830AFFF4FE3}" destId="{FD5DDB13-DD00-4B2C-AA7F-23850DC82ED8}" srcOrd="2" destOrd="0" presId="urn:microsoft.com/office/officeart/2018/2/layout/IconLabelList"/>
    <dgm:cxn modelId="{BD1BEC56-0EE2-4E97-B515-F17A514178C1}" type="presParOf" srcId="{FD5DDB13-DD00-4B2C-AA7F-23850DC82ED8}" destId="{601FA956-B575-471D-86AB-484972B44B4A}" srcOrd="0" destOrd="0" presId="urn:microsoft.com/office/officeart/2018/2/layout/IconLabelList"/>
    <dgm:cxn modelId="{A12EFA2E-F1CF-4648-9354-B4DA1EBD11FB}" type="presParOf" srcId="{FD5DDB13-DD00-4B2C-AA7F-23850DC82ED8}" destId="{2A326502-F493-4F99-AC40-FFE643C5E4C2}" srcOrd="1" destOrd="0" presId="urn:microsoft.com/office/officeart/2018/2/layout/IconLabelList"/>
    <dgm:cxn modelId="{68BE1E53-47C1-45F2-8271-A9EDF7EF24BF}" type="presParOf" srcId="{FD5DDB13-DD00-4B2C-AA7F-23850DC82ED8}" destId="{BA3B264C-5BDC-448F-856A-4A5E738FE32B}" srcOrd="2" destOrd="0" presId="urn:microsoft.com/office/officeart/2018/2/layout/IconLabelList"/>
    <dgm:cxn modelId="{98212C2A-69EA-47F4-96DF-E4E523A463AD}" type="presParOf" srcId="{D5C221DE-F307-4252-9476-D830AFFF4FE3}" destId="{7EEAEF63-57F4-451A-9DE4-0214158D6B41}" srcOrd="3" destOrd="0" presId="urn:microsoft.com/office/officeart/2018/2/layout/IconLabelList"/>
    <dgm:cxn modelId="{199731BC-0A4C-4450-8BF0-CD134AFDC0AF}" type="presParOf" srcId="{D5C221DE-F307-4252-9476-D830AFFF4FE3}" destId="{852F1E9A-9B4B-4365-AE24-FCD1A0011BF1}" srcOrd="4" destOrd="0" presId="urn:microsoft.com/office/officeart/2018/2/layout/IconLabelList"/>
    <dgm:cxn modelId="{AAA28177-7CCA-42EA-B1FA-4A7403ACCA64}" type="presParOf" srcId="{852F1E9A-9B4B-4365-AE24-FCD1A0011BF1}" destId="{6B0FB4C4-D493-4DC1-8169-C4B85062658A}" srcOrd="0" destOrd="0" presId="urn:microsoft.com/office/officeart/2018/2/layout/IconLabelList"/>
    <dgm:cxn modelId="{D4DF75A2-5128-456E-830A-9627E6B68C8B}" type="presParOf" srcId="{852F1E9A-9B4B-4365-AE24-FCD1A0011BF1}" destId="{27CC0762-42F3-4F44-82C0-6DDD30742763}" srcOrd="1" destOrd="0" presId="urn:microsoft.com/office/officeart/2018/2/layout/IconLabelList"/>
    <dgm:cxn modelId="{407EA6B3-AF48-4275-9B91-1FF9BA2F9C84}" type="presParOf" srcId="{852F1E9A-9B4B-4365-AE24-FCD1A0011BF1}" destId="{9964D692-065F-498F-BC5A-E8BACBC500D1}" srcOrd="2" destOrd="0" presId="urn:microsoft.com/office/officeart/2018/2/layout/IconLabelList"/>
    <dgm:cxn modelId="{3C530595-E376-4B37-BE5E-1772B4EA9A3C}" type="presParOf" srcId="{D5C221DE-F307-4252-9476-D830AFFF4FE3}" destId="{E8F6D23A-5645-4671-AB73-D6E3F533D5B2}" srcOrd="5" destOrd="0" presId="urn:microsoft.com/office/officeart/2018/2/layout/IconLabelList"/>
    <dgm:cxn modelId="{1EE5C65C-EF44-4E3D-9472-D7EB80875CDA}" type="presParOf" srcId="{D5C221DE-F307-4252-9476-D830AFFF4FE3}" destId="{2544ECAB-D75C-4A93-858E-0099DEBDC42A}" srcOrd="6" destOrd="0" presId="urn:microsoft.com/office/officeart/2018/2/layout/IconLabelList"/>
    <dgm:cxn modelId="{EF713997-E411-474F-B394-9CB281DAC484}" type="presParOf" srcId="{2544ECAB-D75C-4A93-858E-0099DEBDC42A}" destId="{8A531786-B5E1-4D37-A2BE-5864B076BED9}" srcOrd="0" destOrd="0" presId="urn:microsoft.com/office/officeart/2018/2/layout/IconLabelList"/>
    <dgm:cxn modelId="{702F2B53-8A7A-4DE8-BD2B-6CEAC216E9F4}" type="presParOf" srcId="{2544ECAB-D75C-4A93-858E-0099DEBDC42A}" destId="{01165795-9BC2-4F6B-A308-27607290D16E}" srcOrd="1" destOrd="0" presId="urn:microsoft.com/office/officeart/2018/2/layout/IconLabelList"/>
    <dgm:cxn modelId="{1C2F4867-FFF0-4161-AD61-90FBE736BC26}" type="presParOf" srcId="{2544ECAB-D75C-4A93-858E-0099DEBDC42A}" destId="{349C557B-CA3A-47E9-929B-3A3207F2783E}" srcOrd="2" destOrd="0" presId="urn:microsoft.com/office/officeart/2018/2/layout/IconLabelList"/>
    <dgm:cxn modelId="{E162216A-EC2F-461C-A4FA-A77EEB9F0228}" type="presParOf" srcId="{D5C221DE-F307-4252-9476-D830AFFF4FE3}" destId="{5BE7E1DB-FD48-48A6-ABFE-6470C78CB5B8}" srcOrd="7" destOrd="0" presId="urn:microsoft.com/office/officeart/2018/2/layout/IconLabelList"/>
    <dgm:cxn modelId="{7DA00E8B-F7C8-4FFD-829F-51B4B98A70FB}" type="presParOf" srcId="{D5C221DE-F307-4252-9476-D830AFFF4FE3}" destId="{F1492A2E-2885-4473-B094-CBA258C7DE7B}" srcOrd="8" destOrd="0" presId="urn:microsoft.com/office/officeart/2018/2/layout/IconLabelList"/>
    <dgm:cxn modelId="{168A9573-3B78-4547-B3B1-6783FDD537B5}" type="presParOf" srcId="{F1492A2E-2885-4473-B094-CBA258C7DE7B}" destId="{4AC067DE-45D5-49D5-9828-688F68155C77}" srcOrd="0" destOrd="0" presId="urn:microsoft.com/office/officeart/2018/2/layout/IconLabelList"/>
    <dgm:cxn modelId="{3A5CE397-3608-4516-B7C3-D81C9C60EC2A}" type="presParOf" srcId="{F1492A2E-2885-4473-B094-CBA258C7DE7B}" destId="{A31A82F9-C8AE-45A0-81F3-69B1C97D74EC}" srcOrd="1" destOrd="0" presId="urn:microsoft.com/office/officeart/2018/2/layout/IconLabelList"/>
    <dgm:cxn modelId="{EABF8808-AF60-48CD-8463-C742845CFFD6}" type="presParOf" srcId="{F1492A2E-2885-4473-B094-CBA258C7DE7B}" destId="{B805B06F-2BF6-4FA0-8A0A-10768DB261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B668-06FF-43A2-B4B7-3743FC894EF1}">
      <dsp:nvSpPr>
        <dsp:cNvPr id="0" name=""/>
        <dsp:cNvSpPr/>
      </dsp:nvSpPr>
      <dsp:spPr>
        <a:xfrm>
          <a:off x="0" y="0"/>
          <a:ext cx="9776814" cy="1789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Posterama"/>
            </a:rPr>
            <a:t>Old age person or those with disabilities has always faced problem with switch on and off home appliances.</a:t>
          </a:r>
          <a:endParaRPr lang="en-US" sz="3100" kern="1200" dirty="0"/>
        </a:p>
      </dsp:txBody>
      <dsp:txXfrm>
        <a:off x="52411" y="52411"/>
        <a:ext cx="7927276" cy="1684630"/>
      </dsp:txXfrm>
    </dsp:sp>
    <dsp:sp modelId="{5D9138E8-1530-4433-A415-3C2C7581B414}">
      <dsp:nvSpPr>
        <dsp:cNvPr id="0" name=""/>
        <dsp:cNvSpPr/>
      </dsp:nvSpPr>
      <dsp:spPr>
        <a:xfrm>
          <a:off x="1725320" y="2187108"/>
          <a:ext cx="9776814" cy="17894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Connecting home appliances to network makes life </a:t>
          </a:r>
          <a:r>
            <a:rPr lang="en-US" sz="3100" kern="1200" dirty="0">
              <a:latin typeface="Posterama"/>
            </a:rPr>
            <a:t>of human far more easier.</a:t>
          </a:r>
          <a:endParaRPr lang="en-US" sz="3100" kern="1200" dirty="0"/>
        </a:p>
      </dsp:txBody>
      <dsp:txXfrm>
        <a:off x="1777731" y="2239519"/>
        <a:ext cx="6783528" cy="1684630"/>
      </dsp:txXfrm>
    </dsp:sp>
    <dsp:sp modelId="{8462DFF7-D5FD-44A9-A921-01A72DEA2A7E}">
      <dsp:nvSpPr>
        <dsp:cNvPr id="0" name=""/>
        <dsp:cNvSpPr/>
      </dsp:nvSpPr>
      <dsp:spPr>
        <a:xfrm>
          <a:off x="8613670" y="1406708"/>
          <a:ext cx="1163144" cy="11631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75377" y="1406708"/>
        <a:ext cx="639730" cy="875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04E1D-0167-4BB4-8D64-C5B157E44187}">
      <dsp:nvSpPr>
        <dsp:cNvPr id="0" name=""/>
        <dsp:cNvSpPr/>
      </dsp:nvSpPr>
      <dsp:spPr>
        <a:xfrm>
          <a:off x="0" y="2515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5F90C-4D00-465E-8393-8D6A25A2725B}">
      <dsp:nvSpPr>
        <dsp:cNvPr id="0" name=""/>
        <dsp:cNvSpPr/>
      </dsp:nvSpPr>
      <dsp:spPr>
        <a:xfrm>
          <a:off x="385599" y="289324"/>
          <a:ext cx="701090" cy="701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72EB-569F-45FD-BE1E-CBC82319DDC9}">
      <dsp:nvSpPr>
        <dsp:cNvPr id="0" name=""/>
        <dsp:cNvSpPr/>
      </dsp:nvSpPr>
      <dsp:spPr>
        <a:xfrm>
          <a:off x="1472289" y="2515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Arduino Compiler</a:t>
          </a:r>
        </a:p>
      </dsp:txBody>
      <dsp:txXfrm>
        <a:off x="1472289" y="2515"/>
        <a:ext cx="5358828" cy="1274709"/>
      </dsp:txXfrm>
    </dsp:sp>
    <dsp:sp modelId="{12516077-6985-4669-8419-AE62D21BFEDB}">
      <dsp:nvSpPr>
        <dsp:cNvPr id="0" name=""/>
        <dsp:cNvSpPr/>
      </dsp:nvSpPr>
      <dsp:spPr>
        <a:xfrm>
          <a:off x="0" y="1595902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90775-0B3D-4724-98AA-0EFEBF7A400F}">
      <dsp:nvSpPr>
        <dsp:cNvPr id="0" name=""/>
        <dsp:cNvSpPr/>
      </dsp:nvSpPr>
      <dsp:spPr>
        <a:xfrm>
          <a:off x="385599" y="1882711"/>
          <a:ext cx="701090" cy="701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4350-F033-4587-9DAA-B5A94A8642FF}">
      <dsp:nvSpPr>
        <dsp:cNvPr id="0" name=""/>
        <dsp:cNvSpPr/>
      </dsp:nvSpPr>
      <dsp:spPr>
        <a:xfrm>
          <a:off x="1472289" y="1595902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Proteus 8 Professional (virtual hardware simulator)</a:t>
          </a:r>
        </a:p>
      </dsp:txBody>
      <dsp:txXfrm>
        <a:off x="1472289" y="1595902"/>
        <a:ext cx="5358828" cy="1274709"/>
      </dsp:txXfrm>
    </dsp:sp>
    <dsp:sp modelId="{132651A2-6CE4-485B-A969-0945AD93AB47}">
      <dsp:nvSpPr>
        <dsp:cNvPr id="0" name=""/>
        <dsp:cNvSpPr/>
      </dsp:nvSpPr>
      <dsp:spPr>
        <a:xfrm>
          <a:off x="0" y="3189289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B0E3-CD15-413D-8827-03976516AF9D}">
      <dsp:nvSpPr>
        <dsp:cNvPr id="0" name=""/>
        <dsp:cNvSpPr/>
      </dsp:nvSpPr>
      <dsp:spPr>
        <a:xfrm>
          <a:off x="385599" y="3476098"/>
          <a:ext cx="701090" cy="701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BA1AE-3649-4A4D-976D-D82C626B17E9}">
      <dsp:nvSpPr>
        <dsp:cNvPr id="0" name=""/>
        <dsp:cNvSpPr/>
      </dsp:nvSpPr>
      <dsp:spPr>
        <a:xfrm>
          <a:off x="1472289" y="3189289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 App Inventor (for creating android app)</a:t>
          </a:r>
        </a:p>
      </dsp:txBody>
      <dsp:txXfrm>
        <a:off x="1472289" y="3189289"/>
        <a:ext cx="5358828" cy="1274709"/>
      </dsp:txXfrm>
    </dsp:sp>
    <dsp:sp modelId="{BCE9E4E5-491B-41AC-B3FF-A234DE32CECD}">
      <dsp:nvSpPr>
        <dsp:cNvPr id="0" name=""/>
        <dsp:cNvSpPr/>
      </dsp:nvSpPr>
      <dsp:spPr>
        <a:xfrm>
          <a:off x="0" y="4782676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A326A-7201-4C2F-99D3-64AFD9B7BA95}">
      <dsp:nvSpPr>
        <dsp:cNvPr id="0" name=""/>
        <dsp:cNvSpPr/>
      </dsp:nvSpPr>
      <dsp:spPr>
        <a:xfrm>
          <a:off x="385599" y="5069485"/>
          <a:ext cx="701090" cy="701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A4527-0DEF-46F3-A53C-58057AFE41A9}">
      <dsp:nvSpPr>
        <dsp:cNvPr id="0" name=""/>
        <dsp:cNvSpPr/>
      </dsp:nvSpPr>
      <dsp:spPr>
        <a:xfrm>
          <a:off x="1472289" y="4782676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osterama"/>
            </a:rPr>
            <a:t>TinKercad</a:t>
          </a:r>
        </a:p>
      </dsp:txBody>
      <dsp:txXfrm>
        <a:off x="1472289" y="4782676"/>
        <a:ext cx="5358828" cy="1274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1AD90-2A5B-4A1C-9C71-AD82DC3159F6}">
      <dsp:nvSpPr>
        <dsp:cNvPr id="0" name=""/>
        <dsp:cNvSpPr/>
      </dsp:nvSpPr>
      <dsp:spPr>
        <a:xfrm>
          <a:off x="593092" y="93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388CC-FB30-427D-B9D2-E64D792531B7}">
      <dsp:nvSpPr>
        <dsp:cNvPr id="0" name=""/>
        <dsp:cNvSpPr/>
      </dsp:nvSpPr>
      <dsp:spPr>
        <a:xfrm>
          <a:off x="827092" y="11727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670F6-CF04-4EFC-8B54-BAC5439D762A}">
      <dsp:nvSpPr>
        <dsp:cNvPr id="0" name=""/>
        <dsp:cNvSpPr/>
      </dsp:nvSpPr>
      <dsp:spPr>
        <a:xfrm>
          <a:off x="242092" y="237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Used on android</a:t>
          </a:r>
        </a:p>
      </dsp:txBody>
      <dsp:txXfrm>
        <a:off x="242092" y="2378761"/>
        <a:ext cx="1800000" cy="720000"/>
      </dsp:txXfrm>
    </dsp:sp>
    <dsp:sp modelId="{2EB5F099-8036-4C48-B47F-61CD50A05DB3}">
      <dsp:nvSpPr>
        <dsp:cNvPr id="0" name=""/>
        <dsp:cNvSpPr/>
      </dsp:nvSpPr>
      <dsp:spPr>
        <a:xfrm>
          <a:off x="2708092" y="93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E260F-55BE-4A8B-880E-34755BC3D60C}">
      <dsp:nvSpPr>
        <dsp:cNvPr id="0" name=""/>
        <dsp:cNvSpPr/>
      </dsp:nvSpPr>
      <dsp:spPr>
        <a:xfrm>
          <a:off x="2942092" y="117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F1801-31B7-4F4E-A74D-9AF950A0CF76}">
      <dsp:nvSpPr>
        <dsp:cNvPr id="0" name=""/>
        <dsp:cNvSpPr/>
      </dsp:nvSpPr>
      <dsp:spPr>
        <a:xfrm>
          <a:off x="2357092" y="237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Uses Bluetooth and </a:t>
          </a:r>
          <a:r>
            <a:rPr lang="en-US" sz="1500" kern="1200" dirty="0" err="1"/>
            <a:t>arduino</a:t>
          </a:r>
          <a:endParaRPr lang="en-US" sz="1500" kern="1200" dirty="0"/>
        </a:p>
      </dsp:txBody>
      <dsp:txXfrm>
        <a:off x="2357092" y="2378761"/>
        <a:ext cx="1800000" cy="720000"/>
      </dsp:txXfrm>
    </dsp:sp>
    <dsp:sp modelId="{4EA573E9-DAC6-46AB-9D35-F01D5F88645E}">
      <dsp:nvSpPr>
        <dsp:cNvPr id="0" name=""/>
        <dsp:cNvSpPr/>
      </dsp:nvSpPr>
      <dsp:spPr>
        <a:xfrm>
          <a:off x="4823093" y="93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77A7B-BB2F-431D-A1E7-00F6ECDBFB5C}">
      <dsp:nvSpPr>
        <dsp:cNvPr id="0" name=""/>
        <dsp:cNvSpPr/>
      </dsp:nvSpPr>
      <dsp:spPr>
        <a:xfrm>
          <a:off x="5057093" y="117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C01A-ED10-4BBF-B94E-420C35034E65}">
      <dsp:nvSpPr>
        <dsp:cNvPr id="0" name=""/>
        <dsp:cNvSpPr/>
      </dsp:nvSpPr>
      <dsp:spPr>
        <a:xfrm>
          <a:off x="4472093" y="237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Voice Control and GUI Control</a:t>
          </a:r>
        </a:p>
      </dsp:txBody>
      <dsp:txXfrm>
        <a:off x="4472093" y="2378761"/>
        <a:ext cx="1800000" cy="720000"/>
      </dsp:txXfrm>
    </dsp:sp>
    <dsp:sp modelId="{FCD199EB-B0E8-496F-8984-D05B96B3A321}">
      <dsp:nvSpPr>
        <dsp:cNvPr id="0" name=""/>
        <dsp:cNvSpPr/>
      </dsp:nvSpPr>
      <dsp:spPr>
        <a:xfrm>
          <a:off x="6938093" y="93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31957-334A-4B8F-BE46-00A861F43207}">
      <dsp:nvSpPr>
        <dsp:cNvPr id="0" name=""/>
        <dsp:cNvSpPr/>
      </dsp:nvSpPr>
      <dsp:spPr>
        <a:xfrm>
          <a:off x="7172093" y="117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5D49-69CA-4B01-9BF3-6A88B6443D08}">
      <dsp:nvSpPr>
        <dsp:cNvPr id="0" name=""/>
        <dsp:cNvSpPr/>
      </dsp:nvSpPr>
      <dsp:spPr>
        <a:xfrm>
          <a:off x="6587093" y="237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Cost effective</a:t>
          </a:r>
        </a:p>
      </dsp:txBody>
      <dsp:txXfrm>
        <a:off x="6587093" y="2378761"/>
        <a:ext cx="1800000" cy="720000"/>
      </dsp:txXfrm>
    </dsp:sp>
    <dsp:sp modelId="{8BAE620F-0340-443A-B038-5B6E68BF3052}">
      <dsp:nvSpPr>
        <dsp:cNvPr id="0" name=""/>
        <dsp:cNvSpPr/>
      </dsp:nvSpPr>
      <dsp:spPr>
        <a:xfrm>
          <a:off x="9053093" y="93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A27BB-F43C-4EBF-8A3C-B024D3221E51}">
      <dsp:nvSpPr>
        <dsp:cNvPr id="0" name=""/>
        <dsp:cNvSpPr/>
      </dsp:nvSpPr>
      <dsp:spPr>
        <a:xfrm>
          <a:off x="9287093" y="117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6984D-0352-42B9-BC25-2CD7BBC61188}">
      <dsp:nvSpPr>
        <dsp:cNvPr id="0" name=""/>
        <dsp:cNvSpPr/>
      </dsp:nvSpPr>
      <dsp:spPr>
        <a:xfrm>
          <a:off x="8702093" y="237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Posterama"/>
            </a:rPr>
            <a:t>Remote Control(IR)</a:t>
          </a:r>
        </a:p>
      </dsp:txBody>
      <dsp:txXfrm>
        <a:off x="8702093" y="237876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B0C9-CF4F-4389-BA6B-4D7758620CB0}">
      <dsp:nvSpPr>
        <dsp:cNvPr id="0" name=""/>
        <dsp:cNvSpPr/>
      </dsp:nvSpPr>
      <dsp:spPr>
        <a:xfrm>
          <a:off x="1116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C7480-41F9-4C4D-8421-34AFB06020A3}">
      <dsp:nvSpPr>
        <dsp:cNvPr id="0" name=""/>
        <dsp:cNvSpPr/>
      </dsp:nvSpPr>
      <dsp:spPr>
        <a:xfrm>
          <a:off x="62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Apk fie</a:t>
          </a:r>
        </a:p>
      </dsp:txBody>
      <dsp:txXfrm>
        <a:off x="621067" y="2168304"/>
        <a:ext cx="1800000" cy="720000"/>
      </dsp:txXfrm>
    </dsp:sp>
    <dsp:sp modelId="{601FA956-B575-471D-86AB-484972B44B4A}">
      <dsp:nvSpPr>
        <dsp:cNvPr id="0" name=""/>
        <dsp:cNvSpPr/>
      </dsp:nvSpPr>
      <dsp:spPr>
        <a:xfrm>
          <a:off x="3231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B264C-5BDC-448F-856A-4A5E738FE32B}">
      <dsp:nvSpPr>
        <dsp:cNvPr id="0" name=""/>
        <dsp:cNvSpPr/>
      </dsp:nvSpPr>
      <dsp:spPr>
        <a:xfrm>
          <a:off x="2736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Documentation</a:t>
          </a:r>
        </a:p>
      </dsp:txBody>
      <dsp:txXfrm>
        <a:off x="2736067" y="2168304"/>
        <a:ext cx="1800000" cy="720000"/>
      </dsp:txXfrm>
    </dsp:sp>
    <dsp:sp modelId="{6B0FB4C4-D493-4DC1-8169-C4B85062658A}">
      <dsp:nvSpPr>
        <dsp:cNvPr id="0" name=""/>
        <dsp:cNvSpPr/>
      </dsp:nvSpPr>
      <dsp:spPr>
        <a:xfrm>
          <a:off x="5346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4D692-065F-498F-BC5A-E8BACBC500D1}">
      <dsp:nvSpPr>
        <dsp:cNvPr id="0" name=""/>
        <dsp:cNvSpPr/>
      </dsp:nvSpPr>
      <dsp:spPr>
        <a:xfrm>
          <a:off x="485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Video</a:t>
          </a:r>
        </a:p>
      </dsp:txBody>
      <dsp:txXfrm>
        <a:off x="4851067" y="2168304"/>
        <a:ext cx="1800000" cy="720000"/>
      </dsp:txXfrm>
    </dsp:sp>
    <dsp:sp modelId="{8A531786-B5E1-4D37-A2BE-5864B076BED9}">
      <dsp:nvSpPr>
        <dsp:cNvPr id="0" name=""/>
        <dsp:cNvSpPr/>
      </dsp:nvSpPr>
      <dsp:spPr>
        <a:xfrm>
          <a:off x="7461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557B-CA3A-47E9-929B-3A3207F2783E}">
      <dsp:nvSpPr>
        <dsp:cNvPr id="0" name=""/>
        <dsp:cNvSpPr/>
      </dsp:nvSpPr>
      <dsp:spPr>
        <a:xfrm>
          <a:off x="6966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</a:t>
          </a:r>
        </a:p>
      </dsp:txBody>
      <dsp:txXfrm>
        <a:off x="6966067" y="2168304"/>
        <a:ext cx="1800000" cy="720000"/>
      </dsp:txXfrm>
    </dsp:sp>
    <dsp:sp modelId="{4AC067DE-45D5-49D5-9828-688F68155C77}">
      <dsp:nvSpPr>
        <dsp:cNvPr id="0" name=""/>
        <dsp:cNvSpPr/>
      </dsp:nvSpPr>
      <dsp:spPr>
        <a:xfrm>
          <a:off x="9576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B06F-2BF6-4FA0-8A0A-10768DB26131}">
      <dsp:nvSpPr>
        <dsp:cNvPr id="0" name=""/>
        <dsp:cNvSpPr/>
      </dsp:nvSpPr>
      <dsp:spPr>
        <a:xfrm>
          <a:off x="908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Simulation files</a:t>
          </a:r>
        </a:p>
      </dsp:txBody>
      <dsp:txXfrm>
        <a:off x="9081067" y="216830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Home Automation Using Android and IR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8593" y="725465"/>
            <a:ext cx="4612131" cy="2232201"/>
          </a:xfrm>
        </p:spPr>
        <p:txBody>
          <a:bodyPr anchor="ctr">
            <a:normAutofit/>
          </a:bodyPr>
          <a:lstStyle/>
          <a:p>
            <a:pPr algn="l"/>
            <a:endParaRPr lang="en-US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8" name="Picture 3" descr="Electronic components on a white background">
            <a:extLst>
              <a:ext uri="{FF2B5EF4-FFF2-40B4-BE49-F238E27FC236}">
                <a16:creationId xmlns:a16="http://schemas.microsoft.com/office/drawing/2014/main" id="{98D0FD15-EA79-4FE6-9EC4-CF07E7931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1" r="-3" b="37781"/>
          <a:stretch/>
        </p:blipFill>
        <p:spPr>
          <a:xfrm>
            <a:off x="1" y="3384498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32AE8-4FF1-4A7B-AE96-EFF08D32B5F5}"/>
              </a:ext>
            </a:extLst>
          </p:cNvPr>
          <p:cNvSpPr txBox="1"/>
          <p:nvPr/>
        </p:nvSpPr>
        <p:spPr>
          <a:xfrm>
            <a:off x="453141" y="4707189"/>
            <a:ext cx="41221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>
                    <a:alpha val="80000"/>
                  </a:schemeClr>
                </a:solidFill>
              </a:rPr>
              <a:t>Using Bluetooth and Arduino Module By: </a:t>
            </a:r>
            <a:endParaRPr lang="en-US" sz="2000" dirty="0"/>
          </a:p>
          <a:p>
            <a:r>
              <a:rPr lang="en-US" sz="2000" dirty="0"/>
              <a:t>SURYAVEER</a:t>
            </a:r>
          </a:p>
          <a:p>
            <a:r>
              <a:rPr lang="en-US" sz="2000" dirty="0"/>
              <a:t>suryaveeryadav2002@gmail.com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n arrow pointing right">
            <a:extLst>
              <a:ext uri="{FF2B5EF4-FFF2-40B4-BE49-F238E27FC236}">
                <a16:creationId xmlns:a16="http://schemas.microsoft.com/office/drawing/2014/main" id="{E993DCD6-681B-4B51-8BBA-CDCF88FE6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5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6FBF-941C-40AD-81F3-1EB3294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211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17E4-1F91-4587-84D5-B94F07B4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  <a:cs typeface="Posterama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CF2FE-DC44-49F0-93F0-6628B7E2E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060457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2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FA391-0AAB-4D9C-9A60-8D255B17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6BFB-12CC-4B7C-93B8-168A7BBC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1" y="728906"/>
            <a:ext cx="10810876" cy="55454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We have created a application which helps to connect these devices easily and provides voice control features as well as having GUI based buttons using mobile phone.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We also have created another circuit in which we can control our home appliances by using IR remote.</a:t>
            </a:r>
          </a:p>
        </p:txBody>
      </p:sp>
    </p:spTree>
    <p:extLst>
      <p:ext uri="{BB962C8B-B14F-4D97-AF65-F5344CB8AC3E}">
        <p14:creationId xmlns:p14="http://schemas.microsoft.com/office/powerpoint/2010/main" val="6008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39A96-3396-40E0-A2CB-24EC2C25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Software Used</a:t>
            </a:r>
            <a:endParaRPr lang="en-US"/>
          </a:p>
        </p:txBody>
      </p:sp>
      <p:sp>
        <p:nvSpPr>
          <p:cNvPr id="92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6B6A19-D469-461D-BCAF-443B0D59E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438697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85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39A96-3396-40E0-A2CB-24EC2C25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Hardware Used</a:t>
            </a:r>
          </a:p>
        </p:txBody>
      </p:sp>
      <p:sp>
        <p:nvSpPr>
          <p:cNvPr id="92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991" y="221219"/>
            <a:ext cx="6219739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  <a:cs typeface="Calibri" panose="020F0502020204030204" pitchFamily="34" charset="0"/>
              </a:rPr>
              <a:t>Bluetooth based home Automation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Arduino UNO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Bluetooth HC-05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Relay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5v 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Led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Dc Motor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Book Antiqua" panose="02040602050305030304" pitchFamily="18" charset="0"/>
                <a:cs typeface="Calibri" panose="020F0502020204030204" pitchFamily="34" charset="0"/>
              </a:rPr>
              <a:t>IR based home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Arduino UNO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Relay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IR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IR Remote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Led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Dc Motor</a:t>
            </a:r>
          </a:p>
          <a:p>
            <a:endParaRPr lang="en-US" sz="2800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  <a:p>
            <a:endParaRPr lang="en-US" sz="2800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08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C0CB7D2E-C7F8-43A5-99C4-1D761C49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4D807-DEB9-45A0-8274-813B9FF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Circuit Diagram ( Bluetooth based)</a:t>
            </a: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21FD571-42E4-4432-8E86-148D0A97D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68275"/>
            <a:ext cx="11794516" cy="4457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883" y="58323"/>
            <a:ext cx="5658640" cy="4505954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3"/>
          <a:stretch>
            <a:fillRect/>
          </a:stretch>
        </p:blipFill>
        <p:spPr>
          <a:xfrm>
            <a:off x="16613" y="11830"/>
            <a:ext cx="6391444" cy="45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4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C0CB7D2E-C7F8-43A5-99C4-1D761C49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4D807-DEB9-45A0-8274-813B9FF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Circuit Diagram ( IR based)</a:t>
            </a: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21FD571-42E4-4432-8E86-148D0A97D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68275"/>
            <a:ext cx="11794516" cy="4457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733582" y="85670"/>
            <a:ext cx="8453326" cy="46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C0CB7D2E-C7F8-43A5-99C4-1D761C49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4D807-DEB9-45A0-8274-813B9FF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Features</a:t>
            </a: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21FD571-42E4-4432-8E86-148D0A97D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68275"/>
            <a:ext cx="11794516" cy="4457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88B8F-9DD9-456F-8B8C-3A7F37E74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93909"/>
              </p:ext>
            </p:extLst>
          </p:nvPr>
        </p:nvGraphicFramePr>
        <p:xfrm>
          <a:off x="457200" y="419988"/>
          <a:ext cx="10744186" cy="40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0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B1FF-430A-4185-99D6-AB13E2CD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  <a:cs typeface="Posterama"/>
              </a:rPr>
              <a:t>Deliverables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DCFC92-EFF8-4A44-8F3F-91FF2D65C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20993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8957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B3024"/>
      </a:dk2>
      <a:lt2>
        <a:srgbClr val="F3F3F0"/>
      </a:lt2>
      <a:accent1>
        <a:srgbClr val="403CE9"/>
      </a:accent1>
      <a:accent2>
        <a:srgbClr val="1762D5"/>
      </a:accent2>
      <a:accent3>
        <a:srgbClr val="27BADC"/>
      </a:accent3>
      <a:accent4>
        <a:srgbClr val="15C39B"/>
      </a:accent4>
      <a:accent5>
        <a:srgbClr val="23C55C"/>
      </a:accent5>
      <a:accent6>
        <a:srgbClr val="21C916"/>
      </a:accent6>
      <a:hlink>
        <a:srgbClr val="8F913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59</TotalTime>
  <Words>207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Book Antiqua</vt:lpstr>
      <vt:lpstr>Calibri</vt:lpstr>
      <vt:lpstr>Posterama</vt:lpstr>
      <vt:lpstr>SineVTI</vt:lpstr>
      <vt:lpstr>Home Automation Using Android and IR</vt:lpstr>
      <vt:lpstr>Problem Statement</vt:lpstr>
      <vt:lpstr>Our Project</vt:lpstr>
      <vt:lpstr>Software Used</vt:lpstr>
      <vt:lpstr>Hardware Used</vt:lpstr>
      <vt:lpstr>Circuit Diagram ( Bluetooth based)</vt:lpstr>
      <vt:lpstr>Circuit Diagram ( IR based)</vt:lpstr>
      <vt:lpstr>Features</vt:lpstr>
      <vt:lpstr>Deliverables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Ravinder kumar</dc:creator>
  <cp:lastModifiedBy>BHAVYA SEHGAL</cp:lastModifiedBy>
  <cp:revision>148</cp:revision>
  <dcterms:created xsi:type="dcterms:W3CDTF">2021-03-25T07:58:51Z</dcterms:created>
  <dcterms:modified xsi:type="dcterms:W3CDTF">2021-12-17T13:19:44Z</dcterms:modified>
</cp:coreProperties>
</file>