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104CA6-1E68-4BD8-AB78-AD3FA4120146}" type="datetimeFigureOut">
              <a:rPr lang="en-US" smtClean="0"/>
              <a:t>4/25/2011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B9E42C-2BBC-4D26-8124-1DFECF6C56F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JiTT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Quizzes for Tomorrow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Just in Time Ultimate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</a:t>
            </a:r>
          </a:p>
          <a:p>
            <a:r>
              <a:rPr lang="en-US" dirty="0" smtClean="0"/>
              <a:t>Data-Centered Architecture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Database Architecture is 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</a:p>
          <a:p>
            <a:r>
              <a:rPr lang="en-US" dirty="0" smtClean="0"/>
              <a:t>Final Language Used: C#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Version Control</a:t>
            </a:r>
          </a:p>
          <a:p>
            <a:r>
              <a:rPr lang="en-US" dirty="0" smtClean="0"/>
              <a:t>IDE’s are wonderful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Planned out project design</a:t>
            </a:r>
          </a:p>
          <a:p>
            <a:pPr lvl="1"/>
            <a:r>
              <a:rPr lang="en-US" dirty="0" smtClean="0"/>
              <a:t>Data-Centered</a:t>
            </a:r>
          </a:p>
          <a:p>
            <a:r>
              <a:rPr lang="en-US" dirty="0" smtClean="0"/>
              <a:t>Process Model</a:t>
            </a:r>
          </a:p>
          <a:p>
            <a:pPr lvl="1"/>
            <a:r>
              <a:rPr lang="en-US" dirty="0" smtClean="0"/>
              <a:t>Waterfall</a:t>
            </a:r>
          </a:p>
          <a:p>
            <a:r>
              <a:rPr lang="en-US" dirty="0" smtClean="0"/>
              <a:t>Management Method</a:t>
            </a:r>
          </a:p>
          <a:p>
            <a:pPr lvl="1"/>
            <a:r>
              <a:rPr lang="en-US" dirty="0" smtClean="0"/>
              <a:t>Matrix</a:t>
            </a:r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C++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53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JiTT  Quizzes for Tomorrow</vt:lpstr>
      <vt:lpstr>Project Overview</vt:lpstr>
      <vt:lpstr>Phase I</vt:lpstr>
      <vt:lpstr>Phase II</vt:lpstr>
      <vt:lpstr>Phase III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JiTT Quizzes for Tomorrow</dc:title>
  <dc:creator>sthatch</dc:creator>
  <cp:lastModifiedBy>sthatch</cp:lastModifiedBy>
  <cp:revision>8</cp:revision>
  <dcterms:created xsi:type="dcterms:W3CDTF">2011-04-25T18:11:59Z</dcterms:created>
  <dcterms:modified xsi:type="dcterms:W3CDTF">2011-04-25T19:15:30Z</dcterms:modified>
</cp:coreProperties>
</file>