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104CA6-1E68-4BD8-AB78-AD3FA4120146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B9E42C-2BBC-4D26-8124-1DFECF6C56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JiTT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Just in Time Ultimate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</a:p>
          <a:p>
            <a:r>
              <a:rPr lang="en-US" dirty="0" smtClean="0"/>
              <a:t>Data-Centered Architecture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Database Architecture is 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Final Language Used: C#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</a:p>
          <a:p>
            <a:r>
              <a:rPr lang="en-US" dirty="0" smtClean="0"/>
              <a:t>IDE’s are wonderful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the </a:t>
            </a:r>
            <a:r>
              <a:rPr lang="en-US" dirty="0" smtClean="0"/>
              <a:t>Requirements </a:t>
            </a:r>
            <a:r>
              <a:rPr lang="en-US" dirty="0" smtClean="0"/>
              <a:t>of the </a:t>
            </a:r>
            <a:r>
              <a:rPr lang="en-US" dirty="0" smtClean="0"/>
              <a:t>Software</a:t>
            </a:r>
            <a:endParaRPr lang="en-US" dirty="0" smtClean="0"/>
          </a:p>
          <a:p>
            <a:r>
              <a:rPr lang="en-US" dirty="0" smtClean="0"/>
              <a:t>Project Design</a:t>
            </a:r>
            <a:endParaRPr lang="en-US" dirty="0" smtClean="0"/>
          </a:p>
          <a:p>
            <a:pPr lvl="1"/>
            <a:r>
              <a:rPr lang="en-US" dirty="0" smtClean="0"/>
              <a:t>Data-Centered</a:t>
            </a:r>
          </a:p>
          <a:p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Waterfall</a:t>
            </a:r>
          </a:p>
          <a:p>
            <a:r>
              <a:rPr lang="en-US" dirty="0" smtClean="0"/>
              <a:t>Project Management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Self-Directed Work Team</a:t>
            </a:r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the Class Diagram</a:t>
            </a:r>
          </a:p>
          <a:p>
            <a:pPr lvl="1"/>
            <a:r>
              <a:rPr lang="en-US" dirty="0" smtClean="0"/>
              <a:t>Decided Final Feature List</a:t>
            </a:r>
          </a:p>
          <a:p>
            <a:r>
              <a:rPr lang="en-US" dirty="0" smtClean="0"/>
              <a:t>Created Sequence Diagrams</a:t>
            </a:r>
          </a:p>
          <a:p>
            <a:r>
              <a:rPr lang="en-US" dirty="0" smtClean="0"/>
              <a:t>Divided project into Parts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316" y="533400"/>
            <a:ext cx="6655284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II 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Threw away all material from Phase I and II</a:t>
            </a:r>
          </a:p>
          <a:p>
            <a:r>
              <a:rPr lang="en-US" dirty="0" smtClean="0"/>
              <a:t>Change Process Model to Extreme Programming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to share files</a:t>
            </a:r>
          </a:p>
          <a:p>
            <a:pPr lvl="1"/>
            <a:r>
              <a:rPr lang="en-US" dirty="0" smtClean="0"/>
              <a:t>Used Google Chat to communicate while working when unable to meet in the same place</a:t>
            </a:r>
          </a:p>
          <a:p>
            <a:pPr lvl="1"/>
            <a:r>
              <a:rPr lang="en-US" dirty="0" smtClean="0"/>
              <a:t>Met more often and longer at times</a:t>
            </a:r>
          </a:p>
          <a:p>
            <a:r>
              <a:rPr lang="en-US" dirty="0" smtClean="0"/>
              <a:t>Changed Language</a:t>
            </a:r>
            <a:r>
              <a:rPr lang="en-US" dirty="0"/>
              <a:t> </a:t>
            </a:r>
            <a:r>
              <a:rPr lang="en-US" dirty="0" smtClean="0"/>
              <a:t>to C#</a:t>
            </a:r>
          </a:p>
          <a:p>
            <a:pPr lvl="1"/>
            <a:r>
              <a:rPr lang="en-US" dirty="0" smtClean="0"/>
              <a:t>Rich with features that aid in quick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2792"/>
            <a:ext cx="6096000" cy="634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 III 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the enemy</a:t>
            </a:r>
          </a:p>
          <a:p>
            <a:r>
              <a:rPr lang="en-US" dirty="0" smtClean="0"/>
              <a:t>Communication is paramount</a:t>
            </a:r>
          </a:p>
          <a:p>
            <a:r>
              <a:rPr lang="en-US" dirty="0" smtClean="0"/>
              <a:t>All for one and one </a:t>
            </a:r>
            <a:r>
              <a:rPr lang="en-US" smtClean="0"/>
              <a:t>for all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154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JiTT</vt:lpstr>
      <vt:lpstr>Project Overview</vt:lpstr>
      <vt:lpstr>Phase I</vt:lpstr>
      <vt:lpstr>Phase II</vt:lpstr>
      <vt:lpstr>Phase II  Class Diagram</vt:lpstr>
      <vt:lpstr>Phase III</vt:lpstr>
      <vt:lpstr>Phase III  Class Diagram</vt:lpstr>
      <vt:lpstr>Conclusion – What We Learned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JiTT Quizzes for Tomorrow</dc:title>
  <dc:creator>sthatch</dc:creator>
  <cp:lastModifiedBy>sthatch</cp:lastModifiedBy>
  <cp:revision>17</cp:revision>
  <dcterms:created xsi:type="dcterms:W3CDTF">2011-04-25T18:11:59Z</dcterms:created>
  <dcterms:modified xsi:type="dcterms:W3CDTF">2011-04-26T08:08:06Z</dcterms:modified>
</cp:coreProperties>
</file>