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3" r:id="rId4"/>
    <p:sldId id="271" r:id="rId5"/>
    <p:sldId id="258" r:id="rId6"/>
    <p:sldId id="272" r:id="rId7"/>
    <p:sldId id="259" r:id="rId8"/>
    <p:sldId id="260" r:id="rId9"/>
    <p:sldId id="267" r:id="rId10"/>
    <p:sldId id="268" r:id="rId11"/>
    <p:sldId id="269" r:id="rId12"/>
    <p:sldId id="274" r:id="rId13"/>
    <p:sldId id="261" r:id="rId14"/>
    <p:sldId id="275" r:id="rId15"/>
    <p:sldId id="262" r:id="rId16"/>
    <p:sldId id="263"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F7E8990-95AD-4C24-979F-C0C3C80CD023}" type="datetimeFigureOut">
              <a:rPr lang="en-IN" smtClean="0"/>
              <a:t>02-12-2015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7CAD3A-C64B-4CBF-A376-090B0B4B979F}" type="slidenum">
              <a:rPr lang="en-IN" smtClean="0"/>
              <a:t>‹#›</a:t>
            </a:fld>
            <a:endParaRPr lang="en-IN"/>
          </a:p>
        </p:txBody>
      </p:sp>
    </p:spTree>
    <p:extLst>
      <p:ext uri="{BB962C8B-B14F-4D97-AF65-F5344CB8AC3E}">
        <p14:creationId xmlns:p14="http://schemas.microsoft.com/office/powerpoint/2010/main" val="3561932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7E8990-95AD-4C24-979F-C0C3C80CD023}" type="datetimeFigureOut">
              <a:rPr lang="en-IN" smtClean="0"/>
              <a:t>02-12-2015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7CAD3A-C64B-4CBF-A376-090B0B4B979F}" type="slidenum">
              <a:rPr lang="en-IN" smtClean="0"/>
              <a:t>‹#›</a:t>
            </a:fld>
            <a:endParaRPr lang="en-IN"/>
          </a:p>
        </p:txBody>
      </p:sp>
    </p:spTree>
    <p:extLst>
      <p:ext uri="{BB962C8B-B14F-4D97-AF65-F5344CB8AC3E}">
        <p14:creationId xmlns:p14="http://schemas.microsoft.com/office/powerpoint/2010/main" val="3107802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7E8990-95AD-4C24-979F-C0C3C80CD023}" type="datetimeFigureOut">
              <a:rPr lang="en-IN" smtClean="0"/>
              <a:t>02-12-2015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7CAD3A-C64B-4CBF-A376-090B0B4B979F}" type="slidenum">
              <a:rPr lang="en-IN" smtClean="0"/>
              <a:t>‹#›</a:t>
            </a:fld>
            <a:endParaRPr lang="en-IN"/>
          </a:p>
        </p:txBody>
      </p:sp>
    </p:spTree>
    <p:extLst>
      <p:ext uri="{BB962C8B-B14F-4D97-AF65-F5344CB8AC3E}">
        <p14:creationId xmlns:p14="http://schemas.microsoft.com/office/powerpoint/2010/main" val="875877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7E8990-95AD-4C24-979F-C0C3C80CD023}" type="datetimeFigureOut">
              <a:rPr lang="en-IN" smtClean="0"/>
              <a:t>02-12-2015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7CAD3A-C64B-4CBF-A376-090B0B4B979F}" type="slidenum">
              <a:rPr lang="en-IN" smtClean="0"/>
              <a:t>‹#›</a:t>
            </a:fld>
            <a:endParaRPr lang="en-IN"/>
          </a:p>
        </p:txBody>
      </p:sp>
    </p:spTree>
    <p:extLst>
      <p:ext uri="{BB962C8B-B14F-4D97-AF65-F5344CB8AC3E}">
        <p14:creationId xmlns:p14="http://schemas.microsoft.com/office/powerpoint/2010/main" val="1664772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7E8990-95AD-4C24-979F-C0C3C80CD023}" type="datetimeFigureOut">
              <a:rPr lang="en-IN" smtClean="0"/>
              <a:t>02-12-2015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7CAD3A-C64B-4CBF-A376-090B0B4B979F}" type="slidenum">
              <a:rPr lang="en-IN" smtClean="0"/>
              <a:t>‹#›</a:t>
            </a:fld>
            <a:endParaRPr lang="en-IN"/>
          </a:p>
        </p:txBody>
      </p:sp>
    </p:spTree>
    <p:extLst>
      <p:ext uri="{BB962C8B-B14F-4D97-AF65-F5344CB8AC3E}">
        <p14:creationId xmlns:p14="http://schemas.microsoft.com/office/powerpoint/2010/main" val="4128100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F7E8990-95AD-4C24-979F-C0C3C80CD023}" type="datetimeFigureOut">
              <a:rPr lang="en-IN" smtClean="0"/>
              <a:t>02-12-2015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7CAD3A-C64B-4CBF-A376-090B0B4B979F}" type="slidenum">
              <a:rPr lang="en-IN" smtClean="0"/>
              <a:t>‹#›</a:t>
            </a:fld>
            <a:endParaRPr lang="en-IN"/>
          </a:p>
        </p:txBody>
      </p:sp>
    </p:spTree>
    <p:extLst>
      <p:ext uri="{BB962C8B-B14F-4D97-AF65-F5344CB8AC3E}">
        <p14:creationId xmlns:p14="http://schemas.microsoft.com/office/powerpoint/2010/main" val="2053254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F7E8990-95AD-4C24-979F-C0C3C80CD023}" type="datetimeFigureOut">
              <a:rPr lang="en-IN" smtClean="0"/>
              <a:t>02-12-2015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7CAD3A-C64B-4CBF-A376-090B0B4B979F}" type="slidenum">
              <a:rPr lang="en-IN" smtClean="0"/>
              <a:t>‹#›</a:t>
            </a:fld>
            <a:endParaRPr lang="en-IN"/>
          </a:p>
        </p:txBody>
      </p:sp>
    </p:spTree>
    <p:extLst>
      <p:ext uri="{BB962C8B-B14F-4D97-AF65-F5344CB8AC3E}">
        <p14:creationId xmlns:p14="http://schemas.microsoft.com/office/powerpoint/2010/main" val="4089484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F7E8990-95AD-4C24-979F-C0C3C80CD023}" type="datetimeFigureOut">
              <a:rPr lang="en-IN" smtClean="0"/>
              <a:t>02-12-2015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7CAD3A-C64B-4CBF-A376-090B0B4B979F}" type="slidenum">
              <a:rPr lang="en-IN" smtClean="0"/>
              <a:t>‹#›</a:t>
            </a:fld>
            <a:endParaRPr lang="en-IN"/>
          </a:p>
        </p:txBody>
      </p:sp>
    </p:spTree>
    <p:extLst>
      <p:ext uri="{BB962C8B-B14F-4D97-AF65-F5344CB8AC3E}">
        <p14:creationId xmlns:p14="http://schemas.microsoft.com/office/powerpoint/2010/main" val="3341817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7E8990-95AD-4C24-979F-C0C3C80CD023}" type="datetimeFigureOut">
              <a:rPr lang="en-IN" smtClean="0"/>
              <a:t>02-12-2015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7CAD3A-C64B-4CBF-A376-090B0B4B979F}" type="slidenum">
              <a:rPr lang="en-IN" smtClean="0"/>
              <a:t>‹#›</a:t>
            </a:fld>
            <a:endParaRPr lang="en-IN"/>
          </a:p>
        </p:txBody>
      </p:sp>
    </p:spTree>
    <p:extLst>
      <p:ext uri="{BB962C8B-B14F-4D97-AF65-F5344CB8AC3E}">
        <p14:creationId xmlns:p14="http://schemas.microsoft.com/office/powerpoint/2010/main" val="3745046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7E8990-95AD-4C24-979F-C0C3C80CD023}" type="datetimeFigureOut">
              <a:rPr lang="en-IN" smtClean="0"/>
              <a:t>02-12-2015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7CAD3A-C64B-4CBF-A376-090B0B4B979F}" type="slidenum">
              <a:rPr lang="en-IN" smtClean="0"/>
              <a:t>‹#›</a:t>
            </a:fld>
            <a:endParaRPr lang="en-IN"/>
          </a:p>
        </p:txBody>
      </p:sp>
    </p:spTree>
    <p:extLst>
      <p:ext uri="{BB962C8B-B14F-4D97-AF65-F5344CB8AC3E}">
        <p14:creationId xmlns:p14="http://schemas.microsoft.com/office/powerpoint/2010/main" val="2370047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7E8990-95AD-4C24-979F-C0C3C80CD023}" type="datetimeFigureOut">
              <a:rPr lang="en-IN" smtClean="0"/>
              <a:t>02-12-2015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7CAD3A-C64B-4CBF-A376-090B0B4B979F}" type="slidenum">
              <a:rPr lang="en-IN" smtClean="0"/>
              <a:t>‹#›</a:t>
            </a:fld>
            <a:endParaRPr lang="en-IN"/>
          </a:p>
        </p:txBody>
      </p:sp>
    </p:spTree>
    <p:extLst>
      <p:ext uri="{BB962C8B-B14F-4D97-AF65-F5344CB8AC3E}">
        <p14:creationId xmlns:p14="http://schemas.microsoft.com/office/powerpoint/2010/main" val="630156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7E8990-95AD-4C24-979F-C0C3C80CD023}" type="datetimeFigureOut">
              <a:rPr lang="en-IN" smtClean="0"/>
              <a:t>02-12-2015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7CAD3A-C64B-4CBF-A376-090B0B4B979F}" type="slidenum">
              <a:rPr lang="en-IN" smtClean="0"/>
              <a:t>‹#›</a:t>
            </a:fld>
            <a:endParaRPr lang="en-IN"/>
          </a:p>
        </p:txBody>
      </p:sp>
    </p:spTree>
    <p:extLst>
      <p:ext uri="{BB962C8B-B14F-4D97-AF65-F5344CB8AC3E}">
        <p14:creationId xmlns:p14="http://schemas.microsoft.com/office/powerpoint/2010/main" val="7947377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cyiWLAnhBj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From Sketch and Text to 3D Scene</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55936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Sketch2Scene</a:t>
            </a:r>
            <a:r>
              <a:rPr lang="zh-CN" altLang="en-US" dirty="0" smtClean="0"/>
              <a:t> </a:t>
            </a:r>
            <a:r>
              <a:rPr lang="en-US" altLang="zh-CN" dirty="0" smtClean="0"/>
              <a:t>methods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76298"/>
            <a:ext cx="9150347" cy="5114421"/>
          </a:xfrm>
        </p:spPr>
      </p:pic>
    </p:spTree>
    <p:extLst>
      <p:ext uri="{BB962C8B-B14F-4D97-AF65-F5344CB8AC3E}">
        <p14:creationId xmlns:p14="http://schemas.microsoft.com/office/powerpoint/2010/main" val="3861169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Sketch</a:t>
            </a:r>
            <a:r>
              <a:rPr lang="zh-CN" altLang="en-US" dirty="0" smtClean="0"/>
              <a:t> </a:t>
            </a:r>
            <a:r>
              <a:rPr lang="en-US" altLang="zh-CN" dirty="0" smtClean="0"/>
              <a:t>Co-retrieval</a:t>
            </a:r>
            <a:endParaRPr lang="en-US" dirty="0"/>
          </a:p>
        </p:txBody>
      </p:sp>
      <p:sp>
        <p:nvSpPr>
          <p:cNvPr id="3" name="Content Placeholder 2"/>
          <p:cNvSpPr>
            <a:spLocks noGrp="1"/>
          </p:cNvSpPr>
          <p:nvPr>
            <p:ph idx="1"/>
          </p:nvPr>
        </p:nvSpPr>
        <p:spPr/>
        <p:txBody>
          <a:bodyPr/>
          <a:lstStyle/>
          <a:p>
            <a:r>
              <a:rPr lang="en-US" altLang="zh-CN" dirty="0" smtClean="0"/>
              <a:t>Create</a:t>
            </a:r>
            <a:r>
              <a:rPr lang="zh-CN" altLang="en-US" dirty="0" smtClean="0"/>
              <a:t> </a:t>
            </a:r>
            <a:r>
              <a:rPr lang="en-US" altLang="zh-CN" dirty="0" smtClean="0"/>
              <a:t>a</a:t>
            </a:r>
            <a:r>
              <a:rPr lang="zh-CN" altLang="en-US" dirty="0" smtClean="0"/>
              <a:t> </a:t>
            </a:r>
            <a:r>
              <a:rPr lang="en-US" altLang="zh-CN" dirty="0" smtClean="0"/>
              <a:t>continuous</a:t>
            </a:r>
            <a:r>
              <a:rPr lang="zh-CN" altLang="en-US" dirty="0" smtClean="0"/>
              <a:t> </a:t>
            </a:r>
            <a:r>
              <a:rPr lang="en-US" altLang="zh-CN" dirty="0" smtClean="0"/>
              <a:t>object</a:t>
            </a:r>
            <a:r>
              <a:rPr lang="zh-CN" altLang="en-US" dirty="0" smtClean="0"/>
              <a:t> </a:t>
            </a:r>
            <a:r>
              <a:rPr lang="en-US" altLang="zh-CN" dirty="0" smtClean="0"/>
              <a:t>database</a:t>
            </a:r>
            <a:endParaRPr lang="zh-CN" altLang="en-US" dirty="0" smtClean="0"/>
          </a:p>
          <a:p>
            <a:r>
              <a:rPr lang="en-US" altLang="zh-CN" dirty="0" smtClean="0"/>
              <a:t>Create</a:t>
            </a:r>
            <a:r>
              <a:rPr lang="zh-CN" altLang="en-US" dirty="0" smtClean="0"/>
              <a:t> </a:t>
            </a:r>
            <a:r>
              <a:rPr lang="en-US" altLang="zh-CN" dirty="0" smtClean="0"/>
              <a:t>matching</a:t>
            </a:r>
            <a:r>
              <a:rPr lang="zh-CN" altLang="en-US" dirty="0" smtClean="0"/>
              <a:t> </a:t>
            </a:r>
            <a:r>
              <a:rPr lang="en-US" altLang="zh-CN" dirty="0" smtClean="0"/>
              <a:t>score</a:t>
            </a:r>
            <a:r>
              <a:rPr lang="zh-CN" altLang="en-US" dirty="0" smtClean="0"/>
              <a:t> </a:t>
            </a:r>
            <a:r>
              <a:rPr lang="en-US" altLang="zh-CN" dirty="0" smtClean="0"/>
              <a:t>using</a:t>
            </a:r>
            <a:r>
              <a:rPr lang="zh-CN" altLang="en-US" dirty="0" smtClean="0"/>
              <a:t> </a:t>
            </a:r>
            <a:r>
              <a:rPr lang="en-US" altLang="zh-CN" dirty="0" smtClean="0"/>
              <a:t>contours</a:t>
            </a:r>
            <a:r>
              <a:rPr lang="zh-CN" altLang="en-US" dirty="0" smtClean="0"/>
              <a:t> </a:t>
            </a:r>
            <a:r>
              <a:rPr lang="en-US" altLang="zh-CN" dirty="0" smtClean="0"/>
              <a:t>of</a:t>
            </a:r>
            <a:r>
              <a:rPr lang="zh-CN" altLang="en-US" dirty="0"/>
              <a:t> </a:t>
            </a:r>
            <a:r>
              <a:rPr lang="en-US" altLang="zh-CN" dirty="0" smtClean="0"/>
              <a:t>object</a:t>
            </a:r>
            <a:r>
              <a:rPr lang="zh-CN" altLang="en-US" dirty="0" smtClean="0"/>
              <a:t> </a:t>
            </a:r>
            <a:r>
              <a:rPr lang="en-US" altLang="zh-CN" dirty="0" smtClean="0"/>
              <a:t>and</a:t>
            </a:r>
            <a:r>
              <a:rPr lang="zh-CN" altLang="en-US" dirty="0" smtClean="0"/>
              <a:t> </a:t>
            </a:r>
            <a:r>
              <a:rPr lang="en-US" altLang="zh-CN" dirty="0" smtClean="0"/>
              <a:t>sketches</a:t>
            </a:r>
            <a:endParaRPr lang="zh-CN" altLang="en-US" dirty="0" smtClean="0"/>
          </a:p>
          <a:p>
            <a:r>
              <a:rPr lang="en-US" altLang="zh-CN" dirty="0" smtClean="0"/>
              <a:t>Combination</a:t>
            </a:r>
            <a:r>
              <a:rPr lang="zh-CN" altLang="en-US" dirty="0" smtClean="0"/>
              <a:t> </a:t>
            </a:r>
            <a:r>
              <a:rPr lang="en-US" altLang="zh-CN" dirty="0" smtClean="0"/>
              <a:t>Optimization</a:t>
            </a:r>
            <a:r>
              <a:rPr lang="zh-CN" altLang="en-US" dirty="0" smtClean="0"/>
              <a:t> </a:t>
            </a:r>
            <a:r>
              <a:rPr lang="en-US" altLang="zh-CN" dirty="0" smtClean="0"/>
              <a:t>problem</a:t>
            </a:r>
            <a:r>
              <a:rPr lang="zh-CN" altLang="en-US" dirty="0" smtClean="0"/>
              <a:t> </a:t>
            </a:r>
            <a:r>
              <a:rPr lang="en-US" altLang="zh-CN" dirty="0" smtClean="0"/>
              <a:t>based</a:t>
            </a:r>
            <a:r>
              <a:rPr lang="zh-CN" altLang="en-US" dirty="0" smtClean="0"/>
              <a:t> </a:t>
            </a:r>
            <a:r>
              <a:rPr lang="en-US" altLang="zh-CN" dirty="0" smtClean="0"/>
              <a:t>on</a:t>
            </a:r>
            <a:r>
              <a:rPr lang="zh-CN" altLang="en-US" dirty="0" smtClean="0"/>
              <a:t> </a:t>
            </a:r>
            <a:r>
              <a:rPr lang="en-US" altLang="zh-CN" dirty="0" smtClean="0"/>
              <a:t>scale</a:t>
            </a:r>
            <a:r>
              <a:rPr lang="zh-CN" altLang="en-US" dirty="0" smtClean="0"/>
              <a:t> </a:t>
            </a:r>
            <a:r>
              <a:rPr lang="en-US" altLang="zh-CN" dirty="0" smtClean="0"/>
              <a:t>consistency,</a:t>
            </a:r>
            <a:r>
              <a:rPr lang="zh-CN" altLang="en-US" dirty="0" smtClean="0"/>
              <a:t> </a:t>
            </a:r>
            <a:r>
              <a:rPr lang="en-US" altLang="zh-CN" dirty="0" smtClean="0"/>
              <a:t>weighted</a:t>
            </a:r>
            <a:r>
              <a:rPr lang="zh-CN" altLang="en-US" dirty="0" smtClean="0"/>
              <a:t> </a:t>
            </a:r>
            <a:r>
              <a:rPr lang="en-US" altLang="zh-CN" dirty="0" smtClean="0"/>
              <a:t>sketch</a:t>
            </a:r>
            <a:r>
              <a:rPr lang="zh-CN" altLang="en-US" dirty="0" smtClean="0"/>
              <a:t> </a:t>
            </a:r>
            <a:r>
              <a:rPr lang="en-US" altLang="zh-CN" dirty="0" smtClean="0"/>
              <a:t>matching</a:t>
            </a:r>
            <a:r>
              <a:rPr lang="zh-CN" altLang="en-US" dirty="0" smtClean="0"/>
              <a:t> </a:t>
            </a:r>
            <a:r>
              <a:rPr lang="en-US" altLang="zh-CN" dirty="0" smtClean="0"/>
              <a:t>and</a:t>
            </a:r>
            <a:r>
              <a:rPr lang="zh-CN" altLang="en-US" dirty="0" smtClean="0"/>
              <a:t> </a:t>
            </a:r>
            <a:r>
              <a:rPr lang="en-US" altLang="zh-CN" dirty="0" smtClean="0"/>
              <a:t>spatial</a:t>
            </a:r>
            <a:r>
              <a:rPr lang="zh-CN" altLang="en-US" dirty="0" smtClean="0"/>
              <a:t> </a:t>
            </a:r>
            <a:r>
              <a:rPr lang="en-US" altLang="zh-CN" dirty="0" smtClean="0"/>
              <a:t>relations</a:t>
            </a:r>
            <a:endParaRPr lang="zh-CN" altLang="en-US" dirty="0" smtClean="0"/>
          </a:p>
          <a:p>
            <a:r>
              <a:rPr lang="en-US" altLang="zh-CN" dirty="0" smtClean="0"/>
              <a:t>Beam</a:t>
            </a:r>
            <a:r>
              <a:rPr lang="zh-CN" altLang="en-US" dirty="0" smtClean="0"/>
              <a:t> </a:t>
            </a:r>
            <a:r>
              <a:rPr lang="en-US" altLang="zh-CN" dirty="0" smtClean="0"/>
              <a:t>search</a:t>
            </a:r>
            <a:r>
              <a:rPr lang="zh-CN" altLang="en-US" dirty="0" smtClean="0"/>
              <a:t> </a:t>
            </a:r>
            <a:r>
              <a:rPr lang="en-US" altLang="zh-CN" dirty="0" smtClean="0"/>
              <a:t>for</a:t>
            </a:r>
            <a:r>
              <a:rPr lang="zh-CN" altLang="en-US" dirty="0" smtClean="0"/>
              <a:t> </a:t>
            </a:r>
            <a:r>
              <a:rPr lang="en-US" altLang="zh-CN" dirty="0" smtClean="0"/>
              <a:t>speeding</a:t>
            </a:r>
            <a:r>
              <a:rPr lang="zh-CN" altLang="en-US" dirty="0" smtClean="0"/>
              <a:t> </a:t>
            </a:r>
            <a:r>
              <a:rPr lang="en-US" altLang="zh-CN" smtClean="0"/>
              <a:t>up</a:t>
            </a:r>
            <a:endParaRPr lang="en-US" dirty="0"/>
          </a:p>
        </p:txBody>
      </p:sp>
    </p:spTree>
    <p:extLst>
      <p:ext uri="{BB962C8B-B14F-4D97-AF65-F5344CB8AC3E}">
        <p14:creationId xmlns:p14="http://schemas.microsoft.com/office/powerpoint/2010/main" val="3095460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Challenges</a:t>
            </a:r>
            <a:endParaRPr lang="en-IN" dirty="0"/>
          </a:p>
        </p:txBody>
      </p:sp>
      <p:sp>
        <p:nvSpPr>
          <p:cNvPr id="5" name="Subtitle 4"/>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45655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smtClean="0"/>
              <a:t>Need for a stronger understanding of NLP concepts</a:t>
            </a:r>
          </a:p>
          <a:p>
            <a:r>
              <a:rPr lang="en-IN" dirty="0" smtClean="0"/>
              <a:t>Implicit relation information is lacking in natural language</a:t>
            </a:r>
          </a:p>
          <a:p>
            <a:r>
              <a:rPr lang="en-IN" dirty="0" smtClean="0"/>
              <a:t>Need for human interaction</a:t>
            </a:r>
          </a:p>
          <a:p>
            <a:r>
              <a:rPr lang="en-IN" dirty="0" smtClean="0"/>
              <a:t>The structural graphs created in sketch2scene are partially human driven</a:t>
            </a:r>
          </a:p>
          <a:p>
            <a:r>
              <a:rPr lang="en-IN" dirty="0" smtClean="0"/>
              <a:t>Sketches that vary largely in similarity from 3D scene repository give poor results</a:t>
            </a:r>
          </a:p>
          <a:p>
            <a:endParaRPr lang="en-IN" dirty="0"/>
          </a:p>
        </p:txBody>
      </p:sp>
    </p:spTree>
    <p:extLst>
      <p:ext uri="{BB962C8B-B14F-4D97-AF65-F5344CB8AC3E}">
        <p14:creationId xmlns:p14="http://schemas.microsoft.com/office/powerpoint/2010/main" val="880444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Methods to be implemented</a:t>
            </a:r>
            <a:endParaRPr lang="en-IN" dirty="0"/>
          </a:p>
        </p:txBody>
      </p:sp>
      <p:sp>
        <p:nvSpPr>
          <p:cNvPr id="5" name="Subtitle 4"/>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97237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Methods </a:t>
            </a:r>
            <a:r>
              <a:rPr lang="en-IN" dirty="0" smtClean="0"/>
              <a:t>to be Implemented</a:t>
            </a:r>
            <a:endParaRPr lang="en-IN" dirty="0"/>
          </a:p>
        </p:txBody>
      </p:sp>
      <p:sp>
        <p:nvSpPr>
          <p:cNvPr id="3" name="Content Placeholder 2"/>
          <p:cNvSpPr>
            <a:spLocks noGrp="1"/>
          </p:cNvSpPr>
          <p:nvPr>
            <p:ph idx="1"/>
          </p:nvPr>
        </p:nvSpPr>
        <p:spPr/>
        <p:txBody>
          <a:bodyPr/>
          <a:lstStyle/>
          <a:p>
            <a:r>
              <a:rPr lang="en-IN" dirty="0" smtClean="0"/>
              <a:t>Extract objects and explicit constraints from the text</a:t>
            </a:r>
          </a:p>
          <a:p>
            <a:r>
              <a:rPr lang="en-IN" dirty="0" smtClean="0"/>
              <a:t>Comparing the objects and constraints with the database, the likely implicit constraints are obtained</a:t>
            </a:r>
          </a:p>
          <a:p>
            <a:r>
              <a:rPr lang="en-IN" dirty="0" smtClean="0"/>
              <a:t>Extract the structural graphs from the objects and constraints and the sketch</a:t>
            </a:r>
          </a:p>
          <a:p>
            <a:r>
              <a:rPr lang="en-IN" dirty="0" smtClean="0"/>
              <a:t>This gives a more complete structural graph (Not manually driven)</a:t>
            </a:r>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665086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Having obtained the structural graphs, we implement co-retrieval and co-placement</a:t>
            </a:r>
          </a:p>
          <a:p>
            <a:r>
              <a:rPr lang="en-IN" dirty="0" smtClean="0"/>
              <a:t>This gives us a more complete solution to the task of 3D scene</a:t>
            </a:r>
          </a:p>
          <a:p>
            <a:r>
              <a:rPr lang="en-IN" dirty="0" smtClean="0"/>
              <a:t>Minimal user involvement</a:t>
            </a:r>
            <a:endParaRPr lang="en-IN" dirty="0"/>
          </a:p>
        </p:txBody>
      </p:sp>
    </p:spTree>
    <p:extLst>
      <p:ext uri="{BB962C8B-B14F-4D97-AF65-F5344CB8AC3E}">
        <p14:creationId xmlns:p14="http://schemas.microsoft.com/office/powerpoint/2010/main" val="3913061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lstStyle/>
          <a:p>
            <a:r>
              <a:rPr lang="en-US" dirty="0"/>
              <a:t>[1] Angel. etc. "Text to 3D Scene Generation with Rich Lexical Grounding, 2015.</a:t>
            </a:r>
            <a:endParaRPr lang="en-IN" dirty="0"/>
          </a:p>
          <a:p>
            <a:r>
              <a:rPr lang="en-US" dirty="0"/>
              <a:t>[2] Kun. </a:t>
            </a:r>
            <a:r>
              <a:rPr lang="en-US" dirty="0" err="1"/>
              <a:t>etc</a:t>
            </a:r>
            <a:r>
              <a:rPr lang="en-US" dirty="0"/>
              <a:t>, “Sketch2Scene: Sketch-based Co-retrieval and Co-placement of 3D Models, 2013</a:t>
            </a:r>
            <a:endParaRPr lang="en-IN" dirty="0"/>
          </a:p>
          <a:p>
            <a:r>
              <a:rPr lang="en-US" dirty="0"/>
              <a:t>[3] </a:t>
            </a:r>
            <a:r>
              <a:rPr lang="en-US" dirty="0" smtClean="0"/>
              <a:t>YouTube </a:t>
            </a:r>
            <a:r>
              <a:rPr lang="en-US" dirty="0"/>
              <a:t>link: </a:t>
            </a:r>
            <a:r>
              <a:rPr lang="en-US" u="sng" dirty="0">
                <a:hlinkClick r:id="rId2"/>
              </a:rPr>
              <a:t>https://www.youtube.com/watch?v=cyiWLAnhBjY</a:t>
            </a:r>
            <a:endParaRPr lang="en-IN" dirty="0"/>
          </a:p>
          <a:p>
            <a:r>
              <a:rPr lang="en-US" dirty="0"/>
              <a:t>[4] Interactive Learning of Spatial Knowledge for Text to 3D Scene Generation</a:t>
            </a:r>
            <a:endParaRPr lang="en-IN" dirty="0"/>
          </a:p>
          <a:p>
            <a:r>
              <a:rPr lang="en-US" dirty="0"/>
              <a:t>[5] Angel, </a:t>
            </a:r>
            <a:r>
              <a:rPr lang="en-US" dirty="0" err="1"/>
              <a:t>etc</a:t>
            </a:r>
            <a:r>
              <a:rPr lang="en-US" dirty="0"/>
              <a:t>, “Semantic Parsing for Text to 3D Scene Generation”</a:t>
            </a:r>
            <a:endParaRPr lang="en-IN" dirty="0"/>
          </a:p>
          <a:p>
            <a:endParaRPr lang="en-IN" dirty="0"/>
          </a:p>
        </p:txBody>
      </p:sp>
    </p:spTree>
    <p:extLst>
      <p:ext uri="{BB962C8B-B14F-4D97-AF65-F5344CB8AC3E}">
        <p14:creationId xmlns:p14="http://schemas.microsoft.com/office/powerpoint/2010/main" val="2831282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pPr marL="0" indent="0">
              <a:buNone/>
            </a:pPr>
            <a:r>
              <a:rPr lang="en-IN" dirty="0" smtClean="0"/>
              <a:t>People possess the power of imagery that allows them to turn descriptions of scenes into imagery. The conceptual simplicity of generations pictures from descriptions and sketches has spurred the desire to make systems capable of this task. </a:t>
            </a:r>
          </a:p>
          <a:p>
            <a:pPr marL="0" indent="0">
              <a:buNone/>
            </a:pPr>
            <a:r>
              <a:rPr lang="en-IN" dirty="0" smtClean="0"/>
              <a:t>Most of the current 3D scene design systems require the user to learn complex manipulation interfaces to perform the above task. However, the use of a simplistic sketch and natural language makes the application of it far more ubiquitous. </a:t>
            </a:r>
            <a:endParaRPr lang="en-IN" dirty="0"/>
          </a:p>
        </p:txBody>
      </p:sp>
    </p:spTree>
    <p:extLst>
      <p:ext uri="{BB962C8B-B14F-4D97-AF65-F5344CB8AC3E}">
        <p14:creationId xmlns:p14="http://schemas.microsoft.com/office/powerpoint/2010/main" val="1898684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a:t>Background of Related Research </a:t>
            </a:r>
          </a:p>
        </p:txBody>
      </p:sp>
      <p:sp>
        <p:nvSpPr>
          <p:cNvPr id="5" name="Subtitle 4"/>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8125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Interactive Learning of Spatial Knowledge of Text to 3D Scene Generation</a:t>
            </a:r>
            <a:br>
              <a:rPr lang="en-IN" dirty="0"/>
            </a:br>
            <a:endParaRPr lang="en-IN" dirty="0"/>
          </a:p>
        </p:txBody>
      </p:sp>
      <p:pic>
        <p:nvPicPr>
          <p:cNvPr id="4" name="Content Placeholder 3"/>
          <p:cNvPicPr>
            <a:picLocks noGrp="1" noChangeAspect="1"/>
          </p:cNvPicPr>
          <p:nvPr>
            <p:ph idx="1"/>
          </p:nvPr>
        </p:nvPicPr>
        <p:blipFill>
          <a:blip r:embed="rId2"/>
          <a:stretch>
            <a:fillRect/>
          </a:stretch>
        </p:blipFill>
        <p:spPr>
          <a:xfrm>
            <a:off x="3695700" y="2201069"/>
            <a:ext cx="4800600" cy="3600450"/>
          </a:xfrm>
          <a:prstGeom prst="rect">
            <a:avLst/>
          </a:prstGeom>
        </p:spPr>
      </p:pic>
    </p:spTree>
    <p:extLst>
      <p:ext uri="{BB962C8B-B14F-4D97-AF65-F5344CB8AC3E}">
        <p14:creationId xmlns:p14="http://schemas.microsoft.com/office/powerpoint/2010/main" val="1974368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0" indent="0">
              <a:buNone/>
            </a:pPr>
            <a:r>
              <a:rPr lang="en-IN" dirty="0" smtClean="0"/>
              <a:t>Interactive Learning of Spatial Knowledge of Text to 3D Scene Generation</a:t>
            </a:r>
          </a:p>
          <a:p>
            <a:r>
              <a:rPr lang="en-IN" dirty="0" smtClean="0"/>
              <a:t>Natural language          Objects present and explicit relations</a:t>
            </a:r>
          </a:p>
          <a:p>
            <a:r>
              <a:rPr lang="en-IN" dirty="0" smtClean="0"/>
              <a:t>Objects and explicit relation           compares with database to get implicit relations</a:t>
            </a:r>
          </a:p>
          <a:p>
            <a:r>
              <a:rPr lang="en-IN" dirty="0" smtClean="0"/>
              <a:t>Implicit relations            candidate scene</a:t>
            </a:r>
          </a:p>
          <a:p>
            <a:r>
              <a:rPr lang="en-IN" dirty="0" smtClean="0"/>
              <a:t>Candidate scene             desired scene</a:t>
            </a:r>
            <a:endParaRPr lang="en-IN" dirty="0"/>
          </a:p>
        </p:txBody>
      </p:sp>
      <p:cxnSp>
        <p:nvCxnSpPr>
          <p:cNvPr id="11" name="Straight Arrow Connector 10"/>
          <p:cNvCxnSpPr/>
          <p:nvPr/>
        </p:nvCxnSpPr>
        <p:spPr>
          <a:xfrm>
            <a:off x="3667991" y="2961409"/>
            <a:ext cx="716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237018" y="3449782"/>
            <a:ext cx="7377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667991" y="4395355"/>
            <a:ext cx="800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667991" y="4883727"/>
            <a:ext cx="800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5546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Text to 3D Scene with Rich Lexical Grounding</a:t>
            </a:r>
            <a:br>
              <a:rPr lang="en-IN" dirty="0"/>
            </a:br>
            <a:endParaRPr lang="en-IN" dirty="0"/>
          </a:p>
        </p:txBody>
      </p:sp>
      <p:pic>
        <p:nvPicPr>
          <p:cNvPr id="4" name="Content Placeholder 3"/>
          <p:cNvPicPr>
            <a:picLocks noGrp="1" noChangeAspect="1"/>
          </p:cNvPicPr>
          <p:nvPr>
            <p:ph idx="1"/>
          </p:nvPr>
        </p:nvPicPr>
        <p:blipFill>
          <a:blip r:embed="rId2"/>
          <a:stretch>
            <a:fillRect/>
          </a:stretch>
        </p:blipFill>
        <p:spPr>
          <a:xfrm>
            <a:off x="933450" y="1972469"/>
            <a:ext cx="10325100" cy="4057650"/>
          </a:xfrm>
          <a:prstGeom prst="rect">
            <a:avLst/>
          </a:prstGeom>
        </p:spPr>
      </p:pic>
    </p:spTree>
    <p:extLst>
      <p:ext uri="{BB962C8B-B14F-4D97-AF65-F5344CB8AC3E}">
        <p14:creationId xmlns:p14="http://schemas.microsoft.com/office/powerpoint/2010/main" val="1332878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Text to 3D Scene with Rich Lexical Grounding</a:t>
            </a:r>
          </a:p>
          <a:p>
            <a:r>
              <a:rPr lang="en-IN" dirty="0" smtClean="0"/>
              <a:t>Designs a database of 3D scenes with accompanying sentences.</a:t>
            </a:r>
          </a:p>
          <a:p>
            <a:r>
              <a:rPr lang="en-IN" dirty="0" smtClean="0"/>
              <a:t>A classifier is then trained and weights of lexical features for use in scene generation are extracted</a:t>
            </a:r>
          </a:p>
          <a:p>
            <a:r>
              <a:rPr lang="en-IN" dirty="0" smtClean="0"/>
              <a:t>Furthermore, it combines this learned approach with a rule-based one using the Stanford </a:t>
            </a:r>
            <a:r>
              <a:rPr lang="en-IN" dirty="0" err="1" smtClean="0"/>
              <a:t>CoreNLP</a:t>
            </a:r>
            <a:r>
              <a:rPr lang="en-IN" dirty="0" smtClean="0"/>
              <a:t> </a:t>
            </a:r>
            <a:r>
              <a:rPr lang="en-IN" dirty="0" err="1" smtClean="0"/>
              <a:t>pipleline</a:t>
            </a:r>
            <a:endParaRPr lang="en-IN" dirty="0" smtClean="0"/>
          </a:p>
          <a:p>
            <a:r>
              <a:rPr lang="en-IN" dirty="0" smtClean="0"/>
              <a:t>This system to used to derive spatial relationships</a:t>
            </a:r>
            <a:endParaRPr lang="en-IN" dirty="0"/>
          </a:p>
          <a:p>
            <a:endParaRPr lang="en-IN" dirty="0"/>
          </a:p>
        </p:txBody>
      </p:sp>
    </p:spTree>
    <p:extLst>
      <p:ext uri="{BB962C8B-B14F-4D97-AF65-F5344CB8AC3E}">
        <p14:creationId xmlns:p14="http://schemas.microsoft.com/office/powerpoint/2010/main" val="1211210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Sketch2Scene: Sketch-based Co-retrieval and Co-placement of 3D Models</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This </a:t>
            </a:r>
            <a:r>
              <a:rPr lang="en-IN" dirty="0" smtClean="0"/>
              <a:t>paper requires the use of repository of 3D scenes rather than a database of individual 3D models. It uses the Google 3D Warehouse</a:t>
            </a:r>
          </a:p>
          <a:p>
            <a:r>
              <a:rPr lang="en-IN" dirty="0" smtClean="0"/>
              <a:t>Generates a graph called the structural graph G = (V,E) with each node v</a:t>
            </a:r>
            <a:r>
              <a:rPr lang="en-IN" baseline="-25000" dirty="0" smtClean="0"/>
              <a:t>i</a:t>
            </a:r>
            <a:r>
              <a:rPr lang="en-IN" dirty="0"/>
              <a:t> </a:t>
            </a:r>
            <a:r>
              <a:rPr lang="en-IN" dirty="0" smtClean="0"/>
              <a:t>Є V representing an object category and each edge </a:t>
            </a:r>
            <a:r>
              <a:rPr lang="en-IN" dirty="0" err="1" smtClean="0"/>
              <a:t>e</a:t>
            </a:r>
            <a:r>
              <a:rPr lang="en-IN" baseline="-25000" dirty="0" err="1" smtClean="0"/>
              <a:t>ij</a:t>
            </a:r>
            <a:r>
              <a:rPr lang="en-IN" dirty="0" smtClean="0"/>
              <a:t> Є E representing the pairwise relationship between v</a:t>
            </a:r>
            <a:r>
              <a:rPr lang="en-IN" baseline="-25000" dirty="0" smtClean="0"/>
              <a:t>i </a:t>
            </a:r>
            <a:r>
              <a:rPr lang="en-IN" dirty="0" smtClean="0"/>
              <a:t>and </a:t>
            </a:r>
            <a:r>
              <a:rPr lang="en-IN" dirty="0" err="1" smtClean="0"/>
              <a:t>v</a:t>
            </a:r>
            <a:r>
              <a:rPr lang="en-IN" baseline="-25000" dirty="0" err="1" smtClean="0"/>
              <a:t>j</a:t>
            </a:r>
            <a:endParaRPr lang="en-IN" dirty="0" smtClean="0"/>
          </a:p>
          <a:p>
            <a:r>
              <a:rPr lang="en-IN" dirty="0" smtClean="0"/>
              <a:t>It address the sketch-based co-retrieval by first retrieving a small set (N) of candidate objects from the repository independently for each sketch. Consequently, it goes on to find the optimal combination such that it is as close to the repository scene as possible</a:t>
            </a:r>
          </a:p>
          <a:p>
            <a:r>
              <a:rPr lang="en-IN" dirty="0" smtClean="0"/>
              <a:t>Solves the co-placement task in a manner similar to one used in creating the structural group. Defines an arrangement cost function to iteratively place the objects</a:t>
            </a:r>
          </a:p>
          <a:p>
            <a:endParaRPr lang="en-IN" dirty="0"/>
          </a:p>
        </p:txBody>
      </p:sp>
    </p:spTree>
    <p:extLst>
      <p:ext uri="{BB962C8B-B14F-4D97-AF65-F5344CB8AC3E}">
        <p14:creationId xmlns:p14="http://schemas.microsoft.com/office/powerpoint/2010/main" val="804126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2200" dirty="0"/>
          </a:p>
        </p:txBody>
      </p:sp>
      <p:sp>
        <p:nvSpPr>
          <p:cNvPr id="3" name="Content Placeholder 2"/>
          <p:cNvSpPr>
            <a:spLocks noGrp="1"/>
          </p:cNvSpPr>
          <p:nvPr>
            <p:ph idx="1"/>
          </p:nvPr>
        </p:nvSpPr>
        <p:spPr/>
        <p:txBody>
          <a:bodyPr/>
          <a:lstStyle/>
          <a:p>
            <a:r>
              <a:rPr lang="en-US" altLang="zh-CN" dirty="0" smtClean="0"/>
              <a:t>Idea</a:t>
            </a:r>
            <a:r>
              <a:rPr lang="zh-CN" altLang="en-US" dirty="0" smtClean="0"/>
              <a:t> </a:t>
            </a:r>
            <a:r>
              <a:rPr lang="en-US" altLang="zh-CN" dirty="0" smtClean="0"/>
              <a:t>is</a:t>
            </a:r>
            <a:r>
              <a:rPr lang="zh-CN" altLang="en-US" dirty="0" smtClean="0"/>
              <a:t> </a:t>
            </a:r>
            <a:r>
              <a:rPr lang="en-US" altLang="zh-CN" dirty="0" smtClean="0"/>
              <a:t>to</a:t>
            </a:r>
            <a:r>
              <a:rPr lang="zh-CN" altLang="en-US" dirty="0" smtClean="0"/>
              <a:t> </a:t>
            </a:r>
            <a:r>
              <a:rPr lang="en-US" altLang="zh-CN" dirty="0" smtClean="0"/>
              <a:t>take</a:t>
            </a:r>
            <a:r>
              <a:rPr lang="zh-CN" altLang="en-US" dirty="0" smtClean="0"/>
              <a:t> </a:t>
            </a:r>
            <a:r>
              <a:rPr lang="en-US" altLang="zh-CN" dirty="0" smtClean="0"/>
              <a:t>freehand</a:t>
            </a:r>
            <a:r>
              <a:rPr lang="zh-CN" altLang="en-US" dirty="0" smtClean="0"/>
              <a:t> </a:t>
            </a:r>
            <a:r>
              <a:rPr lang="en-US" altLang="zh-CN" dirty="0" smtClean="0"/>
              <a:t>sketch,</a:t>
            </a:r>
            <a:r>
              <a:rPr lang="zh-CN" altLang="en-US" dirty="0"/>
              <a:t> </a:t>
            </a:r>
            <a:r>
              <a:rPr lang="en-US" altLang="zh-CN" dirty="0" smtClean="0"/>
              <a:t>depicting</a:t>
            </a:r>
            <a:r>
              <a:rPr lang="zh-CN" altLang="en-US" dirty="0" smtClean="0"/>
              <a:t> </a:t>
            </a:r>
            <a:r>
              <a:rPr lang="en-US" altLang="zh-CN" dirty="0" smtClean="0"/>
              <a:t>a</a:t>
            </a:r>
            <a:r>
              <a:rPr lang="zh-CN" altLang="en-US" dirty="0" smtClean="0"/>
              <a:t> </a:t>
            </a:r>
            <a:r>
              <a:rPr lang="en-US" altLang="zh-CN" dirty="0" smtClean="0"/>
              <a:t>desired</a:t>
            </a:r>
            <a:r>
              <a:rPr lang="zh-CN" altLang="en-US" dirty="0" smtClean="0"/>
              <a:t> </a:t>
            </a:r>
            <a:r>
              <a:rPr lang="en-US" altLang="zh-CN" dirty="0" smtClean="0"/>
              <a:t>scene,</a:t>
            </a:r>
            <a:r>
              <a:rPr lang="zh-CN" altLang="en-US" dirty="0" smtClean="0"/>
              <a:t> </a:t>
            </a:r>
            <a:r>
              <a:rPr lang="en-US" altLang="zh-CN" dirty="0" smtClean="0"/>
              <a:t>and</a:t>
            </a:r>
            <a:r>
              <a:rPr lang="zh-CN" altLang="en-US" dirty="0" smtClean="0"/>
              <a:t> </a:t>
            </a:r>
            <a:r>
              <a:rPr lang="en-US" altLang="zh-CN" dirty="0" smtClean="0"/>
              <a:t>turn</a:t>
            </a:r>
            <a:r>
              <a:rPr lang="zh-CN" altLang="en-US" dirty="0" smtClean="0"/>
              <a:t> </a:t>
            </a:r>
            <a:r>
              <a:rPr lang="en-US" altLang="zh-CN" dirty="0" smtClean="0"/>
              <a:t>it</a:t>
            </a:r>
            <a:r>
              <a:rPr lang="zh-CN" altLang="en-US" dirty="0" smtClean="0"/>
              <a:t> </a:t>
            </a:r>
            <a:r>
              <a:rPr lang="en-US" altLang="zh-CN" dirty="0" smtClean="0"/>
              <a:t>into</a:t>
            </a:r>
            <a:r>
              <a:rPr lang="zh-CN" altLang="en-US" dirty="0" smtClean="0"/>
              <a:t> </a:t>
            </a:r>
            <a:r>
              <a:rPr lang="en-US" altLang="zh-CN" dirty="0" smtClean="0"/>
              <a:t>a</a:t>
            </a:r>
            <a:r>
              <a:rPr lang="zh-CN" altLang="en-US" dirty="0" smtClean="0"/>
              <a:t> </a:t>
            </a:r>
            <a:r>
              <a:rPr lang="en-US" altLang="zh-CN" dirty="0" smtClean="0"/>
              <a:t>valid,</a:t>
            </a:r>
            <a:r>
              <a:rPr lang="zh-CN" altLang="en-US" dirty="0" smtClean="0"/>
              <a:t> </a:t>
            </a:r>
            <a:r>
              <a:rPr lang="en-US" altLang="zh-CN" dirty="0" smtClean="0"/>
              <a:t>well</a:t>
            </a:r>
            <a:r>
              <a:rPr lang="zh-CN" altLang="en-US" dirty="0" smtClean="0"/>
              <a:t> </a:t>
            </a:r>
            <a:r>
              <a:rPr lang="en-US" altLang="zh-CN" dirty="0" smtClean="0"/>
              <a:t>arranged</a:t>
            </a:r>
            <a:r>
              <a:rPr lang="zh-CN" altLang="en-US" dirty="0" smtClean="0"/>
              <a:t> </a:t>
            </a:r>
            <a:r>
              <a:rPr lang="en-US" altLang="zh-CN" dirty="0" smtClean="0"/>
              <a:t>scene</a:t>
            </a:r>
            <a:r>
              <a:rPr lang="zh-CN" altLang="en-US" dirty="0" smtClean="0"/>
              <a:t> </a:t>
            </a:r>
            <a:r>
              <a:rPr lang="en-US" altLang="zh-CN" dirty="0" smtClean="0"/>
              <a:t>of</a:t>
            </a:r>
            <a:r>
              <a:rPr lang="zh-CN" altLang="en-US" dirty="0" smtClean="0"/>
              <a:t> </a:t>
            </a:r>
            <a:r>
              <a:rPr lang="en-US" altLang="zh-CN" dirty="0" smtClean="0"/>
              <a:t>3D</a:t>
            </a:r>
            <a:r>
              <a:rPr lang="zh-CN" altLang="en-US" dirty="0" smtClean="0"/>
              <a:t> </a:t>
            </a:r>
            <a:r>
              <a:rPr lang="en-US" altLang="zh-CN" dirty="0" smtClean="0"/>
              <a:t>model.</a:t>
            </a:r>
            <a:endParaRPr lang="zh-CN" altLang="en-US" dirty="0" smtClean="0"/>
          </a:p>
          <a:p>
            <a:r>
              <a:rPr lang="en-US" altLang="zh-CN" dirty="0" smtClean="0"/>
              <a:t>Classic</a:t>
            </a:r>
            <a:r>
              <a:rPr lang="zh-CN" altLang="en-US" dirty="0" smtClean="0"/>
              <a:t> </a:t>
            </a:r>
            <a:r>
              <a:rPr lang="en-US" altLang="zh-CN" dirty="0" smtClean="0"/>
              <a:t>works</a:t>
            </a:r>
            <a:r>
              <a:rPr lang="zh-CN" altLang="en-US" dirty="0" smtClean="0"/>
              <a:t> </a:t>
            </a:r>
            <a:r>
              <a:rPr lang="en-US" altLang="zh-CN" dirty="0" smtClean="0"/>
              <a:t>focus</a:t>
            </a:r>
            <a:r>
              <a:rPr lang="zh-CN" altLang="en-US" dirty="0" smtClean="0"/>
              <a:t> </a:t>
            </a:r>
            <a:r>
              <a:rPr lang="en-US" altLang="zh-CN" dirty="0" smtClean="0"/>
              <a:t>on</a:t>
            </a:r>
            <a:r>
              <a:rPr lang="zh-CN" altLang="en-US" dirty="0" smtClean="0"/>
              <a:t> </a:t>
            </a:r>
            <a:r>
              <a:rPr lang="en-US" altLang="zh-CN" dirty="0" smtClean="0"/>
              <a:t>improving</a:t>
            </a:r>
            <a:r>
              <a:rPr lang="zh-CN" altLang="en-US" dirty="0" smtClean="0"/>
              <a:t> </a:t>
            </a:r>
            <a:r>
              <a:rPr lang="en-US" altLang="zh-CN" dirty="0" smtClean="0"/>
              <a:t>individual</a:t>
            </a:r>
            <a:r>
              <a:rPr lang="zh-CN" altLang="en-US" dirty="0" smtClean="0"/>
              <a:t> </a:t>
            </a:r>
            <a:r>
              <a:rPr lang="en-US" altLang="zh-CN" dirty="0" smtClean="0"/>
              <a:t>object’s</a:t>
            </a:r>
            <a:r>
              <a:rPr lang="zh-CN" altLang="en-US" dirty="0" smtClean="0"/>
              <a:t> </a:t>
            </a:r>
            <a:r>
              <a:rPr lang="en-US" altLang="zh-CN" dirty="0" smtClean="0"/>
              <a:t>retrieval</a:t>
            </a:r>
            <a:r>
              <a:rPr lang="zh-CN" altLang="en-US" dirty="0" smtClean="0"/>
              <a:t> </a:t>
            </a:r>
            <a:r>
              <a:rPr lang="en-US" altLang="zh-CN" dirty="0" smtClean="0"/>
              <a:t>performance.</a:t>
            </a:r>
            <a:r>
              <a:rPr lang="zh-CN" altLang="en-US" dirty="0" smtClean="0"/>
              <a:t> </a:t>
            </a:r>
            <a:r>
              <a:rPr lang="en-US" altLang="zh-CN" dirty="0" smtClean="0"/>
              <a:t>Also</a:t>
            </a:r>
            <a:r>
              <a:rPr lang="zh-CN" altLang="en-US" dirty="0" smtClean="0"/>
              <a:t> </a:t>
            </a:r>
            <a:r>
              <a:rPr lang="en-US" altLang="zh-CN" dirty="0" smtClean="0"/>
              <a:t>previous</a:t>
            </a:r>
            <a:r>
              <a:rPr lang="zh-CN" altLang="en-US" dirty="0" smtClean="0"/>
              <a:t> </a:t>
            </a:r>
            <a:r>
              <a:rPr lang="en-US" altLang="zh-CN" dirty="0" smtClean="0"/>
              <a:t>works</a:t>
            </a:r>
            <a:r>
              <a:rPr lang="zh-CN" altLang="en-US" dirty="0" smtClean="0"/>
              <a:t> </a:t>
            </a:r>
            <a:r>
              <a:rPr lang="en-US" altLang="zh-CN" dirty="0" smtClean="0"/>
              <a:t>had</a:t>
            </a:r>
            <a:r>
              <a:rPr lang="zh-CN" altLang="en-US" dirty="0" smtClean="0"/>
              <a:t> </a:t>
            </a:r>
            <a:r>
              <a:rPr lang="en-US" altLang="zh-CN" dirty="0" smtClean="0"/>
              <a:t>moving</a:t>
            </a:r>
            <a:r>
              <a:rPr lang="zh-CN" altLang="en-US" dirty="0" smtClean="0"/>
              <a:t> </a:t>
            </a:r>
            <a:r>
              <a:rPr lang="en-US" altLang="zh-CN" dirty="0" smtClean="0"/>
              <a:t>it</a:t>
            </a:r>
            <a:r>
              <a:rPr lang="zh-CN" altLang="en-US" dirty="0" smtClean="0"/>
              <a:t> </a:t>
            </a:r>
            <a:r>
              <a:rPr lang="en-US" altLang="zh-CN" dirty="0" smtClean="0"/>
              <a:t>concentration</a:t>
            </a:r>
            <a:r>
              <a:rPr lang="zh-CN" altLang="en-US" dirty="0" smtClean="0"/>
              <a:t> </a:t>
            </a:r>
            <a:r>
              <a:rPr lang="en-US" altLang="zh-CN" dirty="0" smtClean="0"/>
              <a:t>on</a:t>
            </a:r>
            <a:r>
              <a:rPr lang="zh-CN" altLang="en-US" dirty="0" smtClean="0"/>
              <a:t> </a:t>
            </a:r>
            <a:r>
              <a:rPr lang="en-US" altLang="zh-CN" dirty="0" smtClean="0"/>
              <a:t>pair-wised</a:t>
            </a:r>
            <a:r>
              <a:rPr lang="zh-CN" altLang="en-US" dirty="0" smtClean="0"/>
              <a:t> </a:t>
            </a:r>
            <a:r>
              <a:rPr lang="en-US" altLang="zh-CN" dirty="0" smtClean="0"/>
              <a:t>object</a:t>
            </a:r>
            <a:r>
              <a:rPr lang="zh-CN" altLang="en-US" dirty="0" smtClean="0"/>
              <a:t> </a:t>
            </a:r>
            <a:r>
              <a:rPr lang="en-US" altLang="zh-CN" dirty="0" smtClean="0"/>
              <a:t>relationships.</a:t>
            </a:r>
            <a:r>
              <a:rPr lang="zh-CN" altLang="en-US" dirty="0" smtClean="0"/>
              <a:t> </a:t>
            </a:r>
            <a:endParaRPr lang="zh-CN" altLang="en-US" dirty="0"/>
          </a:p>
          <a:p>
            <a:r>
              <a:rPr lang="en-US" altLang="zh-CN" dirty="0" smtClean="0"/>
              <a:t>State</a:t>
            </a:r>
            <a:r>
              <a:rPr lang="zh-CN" altLang="en-US" dirty="0" smtClean="0"/>
              <a:t> </a:t>
            </a:r>
            <a:r>
              <a:rPr lang="en-US" altLang="zh-CN" dirty="0" smtClean="0"/>
              <a:t>of</a:t>
            </a:r>
            <a:r>
              <a:rPr lang="zh-CN" altLang="en-US" dirty="0" smtClean="0"/>
              <a:t> </a:t>
            </a:r>
            <a:r>
              <a:rPr lang="en-US" altLang="zh-CN" dirty="0" smtClean="0"/>
              <a:t>art</a:t>
            </a:r>
            <a:r>
              <a:rPr lang="zh-CN" altLang="en-US" dirty="0" smtClean="0"/>
              <a:t> </a:t>
            </a:r>
            <a:r>
              <a:rPr lang="en-US" altLang="zh-CN" dirty="0" smtClean="0"/>
              <a:t>work</a:t>
            </a:r>
            <a:r>
              <a:rPr lang="zh-CN" altLang="en-US" dirty="0" smtClean="0"/>
              <a:t> </a:t>
            </a:r>
            <a:r>
              <a:rPr lang="en-US" altLang="zh-CN" dirty="0" smtClean="0"/>
              <a:t>expand</a:t>
            </a:r>
            <a:r>
              <a:rPr lang="zh-CN" altLang="en-US" dirty="0" smtClean="0"/>
              <a:t> </a:t>
            </a:r>
            <a:r>
              <a:rPr lang="en-US" altLang="zh-CN" dirty="0" smtClean="0"/>
              <a:t>this</a:t>
            </a:r>
            <a:r>
              <a:rPr lang="zh-CN" altLang="en-US" dirty="0" smtClean="0"/>
              <a:t> </a:t>
            </a:r>
            <a:r>
              <a:rPr lang="en-US" altLang="zh-CN" dirty="0" smtClean="0"/>
              <a:t>idea</a:t>
            </a:r>
            <a:r>
              <a:rPr lang="zh-CN" altLang="en-US" dirty="0" smtClean="0"/>
              <a:t> </a:t>
            </a:r>
            <a:r>
              <a:rPr lang="en-US" altLang="zh-CN" dirty="0" smtClean="0"/>
              <a:t>to</a:t>
            </a:r>
            <a:r>
              <a:rPr lang="zh-CN" altLang="en-US" dirty="0" smtClean="0"/>
              <a:t> </a:t>
            </a:r>
            <a:r>
              <a:rPr lang="en-US" altLang="zh-CN" dirty="0" smtClean="0"/>
              <a:t>multi-object</a:t>
            </a:r>
            <a:r>
              <a:rPr lang="zh-CN" altLang="en-US" dirty="0" smtClean="0"/>
              <a:t> </a:t>
            </a:r>
            <a:r>
              <a:rPr lang="en-US" altLang="zh-CN" dirty="0" smtClean="0"/>
              <a:t>relationship</a:t>
            </a:r>
            <a:r>
              <a:rPr lang="zh-CN" altLang="en-US" dirty="0"/>
              <a:t> </a:t>
            </a:r>
            <a:r>
              <a:rPr lang="en-US" altLang="zh-CN" dirty="0" smtClean="0"/>
              <a:t>that</a:t>
            </a:r>
            <a:r>
              <a:rPr lang="zh-CN" altLang="en-US" dirty="0" smtClean="0"/>
              <a:t> </a:t>
            </a:r>
            <a:r>
              <a:rPr lang="en-US" altLang="zh-CN" dirty="0" smtClean="0"/>
              <a:t>is</a:t>
            </a:r>
            <a:r>
              <a:rPr lang="zh-CN" altLang="en-US" dirty="0" smtClean="0"/>
              <a:t> </a:t>
            </a:r>
            <a:r>
              <a:rPr lang="en-US" altLang="zh-CN" dirty="0" smtClean="0"/>
              <a:t>co-occurrence.</a:t>
            </a:r>
            <a:endParaRPr lang="en-US" dirty="0"/>
          </a:p>
        </p:txBody>
      </p:sp>
    </p:spTree>
    <p:extLst>
      <p:ext uri="{BB962C8B-B14F-4D97-AF65-F5344CB8AC3E}">
        <p14:creationId xmlns:p14="http://schemas.microsoft.com/office/powerpoint/2010/main" val="14791426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78</TotalTime>
  <Words>657</Words>
  <Application>Microsoft Office PowerPoint</Application>
  <PresentationFormat>Widescreen</PresentationFormat>
  <Paragraphs>52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宋体</vt:lpstr>
      <vt:lpstr>Arial</vt:lpstr>
      <vt:lpstr>Calibri</vt:lpstr>
      <vt:lpstr>Calibri Light</vt:lpstr>
      <vt:lpstr>Office Theme</vt:lpstr>
      <vt:lpstr>From Sketch and Text to 3D Scene</vt:lpstr>
      <vt:lpstr>Introduction</vt:lpstr>
      <vt:lpstr>Background of Related Research </vt:lpstr>
      <vt:lpstr>Interactive Learning of Spatial Knowledge of Text to 3D Scene Generation </vt:lpstr>
      <vt:lpstr>PowerPoint Presentation</vt:lpstr>
      <vt:lpstr>Text to 3D Scene with Rich Lexical Grounding </vt:lpstr>
      <vt:lpstr>PowerPoint Presentation</vt:lpstr>
      <vt:lpstr>Sketch2Scene: Sketch-based Co-retrieval and Co-placement of 3D Models </vt:lpstr>
      <vt:lpstr>PowerPoint Presentation</vt:lpstr>
      <vt:lpstr>Sketch2Scene methods</vt:lpstr>
      <vt:lpstr>Sketch Co-retrieval</vt:lpstr>
      <vt:lpstr>Challenges</vt:lpstr>
      <vt:lpstr>PowerPoint Presentation</vt:lpstr>
      <vt:lpstr>Methods to be implemented</vt:lpstr>
      <vt:lpstr>Methods to be Implemented</vt:lpstr>
      <vt:lpstr>PowerPoint Presentation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Sketch and Text to 3D Scene</dc:title>
  <dc:creator>Vinay</dc:creator>
  <cp:lastModifiedBy>Vinay</cp:lastModifiedBy>
  <cp:revision>14</cp:revision>
  <dcterms:created xsi:type="dcterms:W3CDTF">2015-12-02T13:40:07Z</dcterms:created>
  <dcterms:modified xsi:type="dcterms:W3CDTF">2015-12-02T17:07:55Z</dcterms:modified>
</cp:coreProperties>
</file>