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A18-4C7A-491E-AA4A-8681AF6EEFF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3CC4-150F-4465-A4C4-144B045E3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7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A18-4C7A-491E-AA4A-8681AF6EEFF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3CC4-150F-4465-A4C4-144B045E3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0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A18-4C7A-491E-AA4A-8681AF6EEFF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3CC4-150F-4465-A4C4-144B045E3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6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A18-4C7A-491E-AA4A-8681AF6EEFF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3CC4-150F-4465-A4C4-144B045E3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1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A18-4C7A-491E-AA4A-8681AF6EEFF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3CC4-150F-4465-A4C4-144B045E3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1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A18-4C7A-491E-AA4A-8681AF6EEFF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3CC4-150F-4465-A4C4-144B045E3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3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A18-4C7A-491E-AA4A-8681AF6EEFF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3CC4-150F-4465-A4C4-144B045E3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89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A18-4C7A-491E-AA4A-8681AF6EEFF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3CC4-150F-4465-A4C4-144B045E3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0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A18-4C7A-491E-AA4A-8681AF6EEFF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3CC4-150F-4465-A4C4-144B045E3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8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A18-4C7A-491E-AA4A-8681AF6EEFF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3CC4-150F-4465-A4C4-144B045E3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3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A18-4C7A-491E-AA4A-8681AF6EEFF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3CC4-150F-4465-A4C4-144B045E3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0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2A18-4C7A-491E-AA4A-8681AF6EEFF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B3CC4-150F-4465-A4C4-144B045E3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자기소개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멀티캠퍼스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채승병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67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대학 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전자공학과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멀티캠퍼스 입과 배경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코로나 상황으로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 산업혁명을 가속화 시킴에 따라</a:t>
            </a:r>
            <a:r>
              <a:rPr lang="en-US" altLang="ko-KR" dirty="0" smtClean="0"/>
              <a:t>, IT </a:t>
            </a:r>
            <a:r>
              <a:rPr lang="ko-KR" altLang="en-US" dirty="0" smtClean="0"/>
              <a:t>공부가 필요하다고 판단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그나마 전공 접점이 있을 분야 중에 인공지능 수업을 선택</a:t>
            </a:r>
            <a:endParaRPr lang="en-US" altLang="ko-KR" dirty="0" smtClean="0"/>
          </a:p>
          <a:p>
            <a:r>
              <a:rPr lang="ko-KR" altLang="en-US" dirty="0" smtClean="0"/>
              <a:t>전공 접점이 있는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처리 관심 있음 </a:t>
            </a:r>
            <a:r>
              <a:rPr lang="en-US" altLang="ko-KR" sz="2000" dirty="0" smtClean="0"/>
              <a:t>(* </a:t>
            </a:r>
            <a:r>
              <a:rPr lang="ko-KR" altLang="en-US" sz="2000" dirty="0" smtClean="0"/>
              <a:t>향후 프로젝트 </a:t>
            </a:r>
            <a:r>
              <a:rPr lang="ko-KR" altLang="en-US" sz="2000" dirty="0" err="1" smtClean="0"/>
              <a:t>진행시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꼭 영상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이미지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처리일 필요는 없음</a:t>
            </a:r>
            <a:r>
              <a:rPr lang="en-US" altLang="ko-KR" sz="2000" dirty="0" smtClean="0"/>
              <a:t>)</a:t>
            </a:r>
            <a:endParaRPr lang="en-US" altLang="ko-KR" sz="10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수학을 좋아하는 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잘하진 않음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417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ko-KR" altLang="en-US" dirty="0" smtClean="0"/>
              <a:t>성격 </a:t>
            </a:r>
            <a:r>
              <a:rPr lang="en-US" altLang="ko-KR" dirty="0" smtClean="0"/>
              <a:t>MBTI</a:t>
            </a:r>
            <a:r>
              <a:rPr lang="ko-KR" altLang="en-US" dirty="0" smtClean="0"/>
              <a:t> </a:t>
            </a:r>
            <a:r>
              <a:rPr lang="en-US" altLang="ko-KR" dirty="0" smtClean="0"/>
              <a:t>(INFP)</a:t>
            </a:r>
          </a:p>
          <a:p>
            <a:r>
              <a:rPr lang="en-US" altLang="ko-KR" sz="1800" dirty="0" smtClean="0"/>
              <a:t>* MBTI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16</a:t>
            </a:r>
            <a:r>
              <a:rPr lang="ko-KR" altLang="en-US" sz="1800" dirty="0" smtClean="0"/>
              <a:t>가지 성격으로 나누는 것에 반감이 있으나</a:t>
            </a:r>
            <a:r>
              <a:rPr lang="en-US" altLang="ko-KR" sz="1800" dirty="0" smtClean="0"/>
              <a:t>,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짧은 시간에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제 성격을 설명하는데 유용하다고 판단되어 기입합니다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dirty="0" smtClean="0"/>
              <a:t>아래는 저와 성격이 다른 부분도 있지만 유사성이 많음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Chae_16\Desktop\INFP 샘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3717"/>
            <a:ext cx="792088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39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ko-KR" altLang="en-US" dirty="0" smtClean="0"/>
              <a:t>활용 디바이스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 이상 된 노트북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하나는 정리가 안되어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유사시 활용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695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124</Words>
  <Application>Microsoft Office PowerPoint</Application>
  <PresentationFormat>화면 슬라이드 쇼(4:3)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자기소개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자기소개</dc:title>
  <dc:creator>Chae_16</dc:creator>
  <cp:lastModifiedBy>Chae_16</cp:lastModifiedBy>
  <cp:revision>5</cp:revision>
  <dcterms:created xsi:type="dcterms:W3CDTF">2022-08-24T00:44:05Z</dcterms:created>
  <dcterms:modified xsi:type="dcterms:W3CDTF">2022-08-24T02:03:30Z</dcterms:modified>
</cp:coreProperties>
</file>