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7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1"/>
  </p:normalViewPr>
  <p:slideViewPr>
    <p:cSldViewPr snapToGrid="0" snapToObjects="1">
      <p:cViewPr>
        <p:scale>
          <a:sx n="75" d="100"/>
          <a:sy n="75" d="100"/>
        </p:scale>
        <p:origin x="-946" y="-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9F0CF49-CE39-5842-93ED-5F5C7DD001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536531" cy="6858000"/>
          </a:xfrm>
          <a:prstGeom prst="rect">
            <a:avLst/>
          </a:prstGeom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xmlns="" id="{EA1D7088-1BF9-2F4B-9EFA-4650839CD997}"/>
              </a:ext>
            </a:extLst>
          </p:cNvPr>
          <p:cNvSpPr/>
          <p:nvPr userDrawn="1"/>
        </p:nvSpPr>
        <p:spPr>
          <a:xfrm>
            <a:off x="6789682" y="3825766"/>
            <a:ext cx="262759" cy="86184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8691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AAE722-0433-8A44-851C-90B27077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7B62F66-9D23-BF4F-A290-2FBEC4887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ED56B4F-7D11-064A-AB60-A5B57686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CD5E-8256-854D-B9D9-F1ED181C6A61}" type="datetimeFigureOut">
              <a:rPr kumimoji="1" lang="ko-KR" altLang="en-US" smtClean="0"/>
              <a:pPr/>
              <a:t>2022-08-25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E263B2D-0128-8A42-BDC4-484008DA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1645B90-C0D0-1642-B841-BC724956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DC29-BE8F-734B-88E5-4E2BB9DF13B1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9164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3BBADBF-DA98-1346-813F-A2AC25C18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71DCB14-25F7-5944-913C-4BC0FA199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B9F125D-E85E-4245-A5FA-E760BD57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CD5E-8256-854D-B9D9-F1ED181C6A61}" type="datetimeFigureOut">
              <a:rPr kumimoji="1" lang="ko-KR" altLang="en-US" smtClean="0"/>
              <a:pPr/>
              <a:t>2022-08-25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B14749B-CEAB-4A4A-A390-C2E6301A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F231800-C791-1146-9190-3FBDB4C8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DC29-BE8F-734B-88E5-4E2BB9DF13B1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1000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xmlns="" id="{F8E8D2E9-3412-6A4F-8299-95CABE8A8516}"/>
              </a:ext>
            </a:extLst>
          </p:cNvPr>
          <p:cNvSpPr/>
          <p:nvPr userDrawn="1"/>
        </p:nvSpPr>
        <p:spPr>
          <a:xfrm>
            <a:off x="1137745" y="1250731"/>
            <a:ext cx="3570890" cy="75149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8525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8670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2602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8534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346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0961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xmlns="" id="{16D57293-3E02-2343-BD32-C2B97E3F628E}"/>
              </a:ext>
            </a:extLst>
          </p:cNvPr>
          <p:cNvSpPr/>
          <p:nvPr userDrawn="1"/>
        </p:nvSpPr>
        <p:spPr>
          <a:xfrm>
            <a:off x="4310555" y="3053255"/>
            <a:ext cx="3570890" cy="75149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1336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4A901D-5670-7649-8704-B69C96E8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69B26F1-5C24-8C42-B12B-D6632FD06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441C5C2-6BB9-5543-BE99-81DB977B0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7AF1D52-4D7C-D448-9AF6-D5DE72632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CD5E-8256-854D-B9D9-F1ED181C6A61}" type="datetimeFigureOut">
              <a:rPr kumimoji="1" lang="ko-KR" altLang="en-US" smtClean="0"/>
              <a:pPr/>
              <a:t>2022-08-25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B358652-B17E-D647-8F15-5DE2F0E0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64292CD-CD10-254C-8D6E-F1A94249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DC29-BE8F-734B-88E5-4E2BB9DF13B1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5955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5FC3C51-659B-8A4D-99CC-69227339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FC0C989-10BE-AC4A-82E7-5B561F9E8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5C47A00-2BA7-BA4A-AE41-1F023D850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6CD5E-8256-854D-B9D9-F1ED181C6A61}" type="datetimeFigureOut">
              <a:rPr kumimoji="1" lang="ko-KR" altLang="en-US" smtClean="0"/>
              <a:pPr/>
              <a:t>2022-08-25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84EFFBB-44CB-2F4B-9857-E38AD260E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69FDA2F-9D0B-3D43-961E-F6E123D26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2DC29-BE8F-734B-88E5-4E2BB9DF13B1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5263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3" r:id="rId3"/>
    <p:sldLayoutId id="2147483649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5680" y="3149600"/>
            <a:ext cx="328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Bell MT" pitchFamily="18" charset="0"/>
              </a:rPr>
              <a:t>WELECOME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814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36BB003-82C6-3C4F-9FDD-DDAE7D08F9F8}"/>
              </a:ext>
            </a:extLst>
          </p:cNvPr>
          <p:cNvSpPr/>
          <p:nvPr/>
        </p:nvSpPr>
        <p:spPr>
          <a:xfrm>
            <a:off x="2250876" y="2316480"/>
            <a:ext cx="13917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latin typeface="함초롬바탕 확장" pitchFamily="18" charset="-127"/>
                <a:ea typeface="함초롬바탕 확장" pitchFamily="18" charset="-127"/>
                <a:cs typeface="함초롬바탕" pitchFamily="18" charset="-127"/>
              </a:rPr>
              <a:t>윤선호</a:t>
            </a:r>
            <a:endParaRPr lang="ko-KR" altLang="en-US" sz="3200" b="1" dirty="0">
              <a:latin typeface="함초롬바탕 확장" pitchFamily="18" charset="-127"/>
              <a:ea typeface="함초롬바탕 확장" pitchFamily="18" charset="-127"/>
              <a:cs typeface="함초롬바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A49AA01-91EC-BB4E-8D6A-7525A518DC6C}"/>
              </a:ext>
            </a:extLst>
          </p:cNvPr>
          <p:cNvSpPr txBox="1"/>
          <p:nvPr/>
        </p:nvSpPr>
        <p:spPr>
          <a:xfrm>
            <a:off x="2098476" y="1364866"/>
            <a:ext cx="1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Bell MT" pitchFamily="18" charset="0"/>
              </a:rPr>
              <a:t>자기 소개</a:t>
            </a:r>
            <a:endParaRPr kumimoji="1" lang="ko-KR" altLang="en-US" sz="2800" dirty="0">
              <a:solidFill>
                <a:schemeClr val="bg1"/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9360" y="3291840"/>
            <a:ext cx="478536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생년월일 </a:t>
            </a:r>
            <a:r>
              <a:rPr lang="en-US" altLang="ko-KR" dirty="0" smtClean="0"/>
              <a:t>: 1993/ 10/ 16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전공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나노고분자공학과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비전공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휴대폰 번호 </a:t>
            </a:r>
            <a:r>
              <a:rPr lang="en-US" altLang="ko-KR" dirty="0" smtClean="0"/>
              <a:t>: 010 – 4991 - 4909 </a:t>
            </a:r>
            <a:endParaRPr lang="ko-KR" alt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 err="1" smtClean="0"/>
              <a:t>Github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: github.com/</a:t>
            </a:r>
            <a:r>
              <a:rPr lang="en-US" altLang="ko-KR" dirty="0" err="1" smtClean="0"/>
              <a:t>YoonSeonHoPref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87C06125-C0A1-6540-892A-FE4770A4611D}"/>
              </a:ext>
            </a:extLst>
          </p:cNvPr>
          <p:cNvSpPr/>
          <p:nvPr/>
        </p:nvSpPr>
        <p:spPr>
          <a:xfrm>
            <a:off x="5791201" y="675108"/>
            <a:ext cx="2860214" cy="292607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xmlns="" id="{1B280AC4-0752-8A40-B33E-14C67FEC4B23}"/>
              </a:ext>
            </a:extLst>
          </p:cNvPr>
          <p:cNvSpPr/>
          <p:nvPr/>
        </p:nvSpPr>
        <p:spPr>
          <a:xfrm>
            <a:off x="5791201" y="3596640"/>
            <a:ext cx="2860213" cy="2921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70A642B3-2ADA-B94A-97F7-2900E7E72AAE}"/>
              </a:ext>
            </a:extLst>
          </p:cNvPr>
          <p:cNvSpPr/>
          <p:nvPr/>
        </p:nvSpPr>
        <p:spPr>
          <a:xfrm>
            <a:off x="5791200" y="1577816"/>
            <a:ext cx="28602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SAMSUNG </a:t>
            </a:r>
            <a:r>
              <a:rPr lang="ko-KR" altLang="en-US" sz="1600" dirty="0" smtClean="0">
                <a:solidFill>
                  <a:schemeClr val="bg1"/>
                </a:solidFill>
              </a:rPr>
              <a:t>노트북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아이패드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err="1" smtClean="0">
                <a:solidFill>
                  <a:schemeClr val="bg1"/>
                </a:solidFill>
              </a:rPr>
              <a:t>갤럭시</a:t>
            </a:r>
            <a:r>
              <a:rPr lang="ko-KR" altLang="en-US" sz="1600" dirty="0" smtClean="0">
                <a:solidFill>
                  <a:schemeClr val="bg1"/>
                </a:solidFill>
              </a:rPr>
              <a:t> 노트 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xmlns="" id="{1B280AC4-0752-8A40-B33E-14C67FEC4B23}"/>
              </a:ext>
            </a:extLst>
          </p:cNvPr>
          <p:cNvSpPr/>
          <p:nvPr/>
        </p:nvSpPr>
        <p:spPr>
          <a:xfrm>
            <a:off x="8651415" y="675108"/>
            <a:ext cx="2860213" cy="2921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95440" y="985520"/>
            <a:ext cx="1188720" cy="37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Device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89440" y="995534"/>
            <a:ext cx="107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Hobby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0A642B3-2ADA-B94A-97F7-2900E7E72AAE}"/>
              </a:ext>
            </a:extLst>
          </p:cNvPr>
          <p:cNvSpPr/>
          <p:nvPr/>
        </p:nvSpPr>
        <p:spPr>
          <a:xfrm>
            <a:off x="8651415" y="1531650"/>
            <a:ext cx="286021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헬스운동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드라이브 좋아함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일본어 노래 번역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그림 감상 </a:t>
            </a:r>
            <a:r>
              <a:rPr lang="en-US" altLang="ko-KR" sz="1600" dirty="0" smtClean="0"/>
              <a:t>(tree13)</a:t>
            </a: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노트북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아이패드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err="1" smtClean="0">
                <a:solidFill>
                  <a:schemeClr val="bg1"/>
                </a:solidFill>
              </a:rPr>
              <a:t>갤럭시노트</a:t>
            </a:r>
            <a:r>
              <a:rPr lang="ko-KR" altLang="en-US" sz="1600" dirty="0" smtClean="0">
                <a:solidFill>
                  <a:schemeClr val="bg1"/>
                </a:solidFill>
              </a:rPr>
              <a:t> 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95440" y="3842844"/>
            <a:ext cx="107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좌우명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70A642B3-2ADA-B94A-97F7-2900E7E72AAE}"/>
              </a:ext>
            </a:extLst>
          </p:cNvPr>
          <p:cNvSpPr/>
          <p:nvPr/>
        </p:nvSpPr>
        <p:spPr>
          <a:xfrm>
            <a:off x="5791202" y="4212176"/>
            <a:ext cx="28602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 smtClean="0"/>
          </a:p>
          <a:p>
            <a:r>
              <a:rPr lang="ko-KR" altLang="en-US" sz="1600" dirty="0" smtClean="0"/>
              <a:t>후회 없는 선택을 하자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년을 살아도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내가 하고 싶은 것을 하자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xmlns="" id="{87C06125-C0A1-6540-892A-FE4770A4611D}"/>
              </a:ext>
            </a:extLst>
          </p:cNvPr>
          <p:cNvSpPr/>
          <p:nvPr/>
        </p:nvSpPr>
        <p:spPr>
          <a:xfrm>
            <a:off x="8651413" y="3601187"/>
            <a:ext cx="2860214" cy="292607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70A642B3-2ADA-B94A-97F7-2900E7E72AAE}"/>
              </a:ext>
            </a:extLst>
          </p:cNvPr>
          <p:cNvSpPr/>
          <p:nvPr/>
        </p:nvSpPr>
        <p:spPr>
          <a:xfrm>
            <a:off x="8651413" y="4458398"/>
            <a:ext cx="35405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AI</a:t>
            </a:r>
            <a:r>
              <a:rPr lang="ko-KR" altLang="en-US" sz="1600" dirty="0" smtClean="0">
                <a:solidFill>
                  <a:schemeClr val="bg1"/>
                </a:solidFill>
              </a:rPr>
              <a:t>를 이용한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err="1" smtClean="0">
                <a:solidFill>
                  <a:schemeClr val="bg1"/>
                </a:solidFill>
              </a:rPr>
              <a:t>어플</a:t>
            </a:r>
            <a:r>
              <a:rPr lang="ko-KR" altLang="en-US" sz="1600" dirty="0" smtClean="0">
                <a:solidFill>
                  <a:schemeClr val="bg1"/>
                </a:solidFill>
              </a:rPr>
              <a:t> 및 웹사이트 개발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팀 프로젝트를 통한 협동심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15573" y="3842844"/>
            <a:ext cx="286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교육에서 기대하는 것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828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22A0437-3774-614B-8152-2094FBBA1A78}"/>
              </a:ext>
            </a:extLst>
          </p:cNvPr>
          <p:cNvSpPr txBox="1"/>
          <p:nvPr/>
        </p:nvSpPr>
        <p:spPr>
          <a:xfrm>
            <a:off x="4542882" y="3119120"/>
            <a:ext cx="3171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THANK YOU </a:t>
            </a:r>
            <a:r>
              <a:rPr kumimoji="1" lang="en-US" altLang="ko-KR" sz="3200" b="1" dirty="0">
                <a:solidFill>
                  <a:schemeClr val="bg1"/>
                </a:solidFill>
                <a:latin typeface="Bell MT" panose="02020503060305020303" pitchFamily="18" charset="0"/>
                <a:sym typeface="Wingdings" pitchFamily="2" charset="2"/>
              </a:rPr>
              <a:t></a:t>
            </a:r>
            <a:endParaRPr kumimoji="1" lang="ko-KR" altLang="en-US" sz="32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814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85</Words>
  <Application>Microsoft Office PowerPoint</Application>
  <PresentationFormat>사용자 지정</PresentationFormat>
  <Paragraphs>39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 Sun Joe</dc:creator>
  <cp:lastModifiedBy>Prefer</cp:lastModifiedBy>
  <cp:revision>8</cp:revision>
  <dcterms:created xsi:type="dcterms:W3CDTF">2022-02-20T01:58:02Z</dcterms:created>
  <dcterms:modified xsi:type="dcterms:W3CDTF">2022-08-25T05:26:23Z</dcterms:modified>
</cp:coreProperties>
</file>