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9" r:id="rId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>
      <p:cViewPr varScale="1">
        <p:scale>
          <a:sx n="67" d="100"/>
          <a:sy n="67" d="100"/>
        </p:scale>
        <p:origin x="9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618079"/>
            <a:ext cx="667635" cy="667635"/>
            <a:chOff x="0" y="9618079"/>
            <a:chExt cx="667635" cy="667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618079"/>
              <a:ext cx="667635" cy="6676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618079" y="9618079"/>
            <a:ext cx="667635" cy="667635"/>
            <a:chOff x="17618079" y="9618079"/>
            <a:chExt cx="667635" cy="6676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18079" y="9618079"/>
              <a:ext cx="667635" cy="6676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330105" y="9330105"/>
            <a:ext cx="955609" cy="955609"/>
            <a:chOff x="17330105" y="9330105"/>
            <a:chExt cx="955609" cy="95560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30105" y="9330105"/>
              <a:ext cx="955609" cy="9556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0"/>
            <a:ext cx="667635" cy="667635"/>
            <a:chOff x="0" y="0"/>
            <a:chExt cx="667635" cy="6676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67635" cy="6676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618079" y="0"/>
            <a:ext cx="667635" cy="667635"/>
            <a:chOff x="17618079" y="0"/>
            <a:chExt cx="667635" cy="66763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18079" y="0"/>
              <a:ext cx="667635" cy="6676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0"/>
            <a:ext cx="955609" cy="955609"/>
            <a:chOff x="0" y="0"/>
            <a:chExt cx="955609" cy="95560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55609" cy="95560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219200" y="5803232"/>
            <a:ext cx="14560833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400" dirty="0">
                <a:latin typeface="Noto Sans CJK KR Regular"/>
              </a:rPr>
              <a:t>딥러닝 기반 </a:t>
            </a:r>
            <a:r>
              <a:rPr lang="en-US" altLang="ko-KR" sz="5400" dirty="0">
                <a:latin typeface="Noto Sans CJK KR Regular"/>
              </a:rPr>
              <a:t>AI </a:t>
            </a:r>
            <a:r>
              <a:rPr lang="ko-KR" altLang="en-US" sz="5400" dirty="0">
                <a:latin typeface="Noto Sans CJK KR Regular"/>
              </a:rPr>
              <a:t>엔지니어링</a:t>
            </a:r>
            <a:endParaRPr lang="en-US" sz="5400" dirty="0">
              <a:latin typeface="Noto Sans CJK KR Regular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5609" y="3941184"/>
            <a:ext cx="14038965" cy="18620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500" dirty="0">
                <a:solidFill>
                  <a:srgbClr val="000000"/>
                </a:solidFill>
                <a:latin typeface="Noto Sans CJK KR Regular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원지유 자기소개서</a:t>
            </a:r>
            <a:r>
              <a:rPr lang="en-US" sz="11500" dirty="0">
                <a:solidFill>
                  <a:srgbClr val="000000"/>
                </a:solidFill>
                <a:latin typeface="Noto Sans CJK KR Regular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 </a:t>
            </a:r>
            <a:endParaRPr lang="en-US" sz="11500" dirty="0">
              <a:latin typeface="Noto Sans CJK KR Regular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4">
            <a:extLst>
              <a:ext uri="{FF2B5EF4-FFF2-40B4-BE49-F238E27FC236}">
                <a16:creationId xmlns:a16="http://schemas.microsoft.com/office/drawing/2014/main" id="{38879F02-3473-3BC0-B06B-05ACEE9CF645}"/>
              </a:ext>
            </a:extLst>
          </p:cNvPr>
          <p:cNvSpPr txBox="1"/>
          <p:nvPr/>
        </p:nvSpPr>
        <p:spPr>
          <a:xfrm>
            <a:off x="2781021" y="3189119"/>
            <a:ext cx="5867400" cy="39087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01.</a:t>
            </a:r>
            <a:endParaRPr lang="en-US" sz="25000" dirty="0"/>
          </a:p>
        </p:txBody>
      </p:sp>
      <p:sp>
        <p:nvSpPr>
          <p:cNvPr id="10" name="Object 10"/>
          <p:cNvSpPr txBox="1"/>
          <p:nvPr/>
        </p:nvSpPr>
        <p:spPr>
          <a:xfrm>
            <a:off x="9591451" y="2760756"/>
            <a:ext cx="4266667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b="1" dirty="0">
                <a:solidFill>
                  <a:srgbClr val="000000"/>
                </a:solidFill>
                <a:latin typeface="Noto Sans CJK KR Regular"/>
              </a:rPr>
              <a:t>1998</a:t>
            </a:r>
            <a:r>
              <a:rPr lang="ko-KR" altLang="en-US" sz="4000" b="1" dirty="0">
                <a:solidFill>
                  <a:srgbClr val="000000"/>
                </a:solidFill>
                <a:latin typeface="Noto Sans CJK KR Regular"/>
              </a:rPr>
              <a:t>년생</a:t>
            </a:r>
            <a:r>
              <a:rPr lang="en-US" altLang="ko-KR" sz="4000" b="1" dirty="0">
                <a:solidFill>
                  <a:srgbClr val="000000"/>
                </a:solidFill>
                <a:latin typeface="Noto Sans CJK KR Regular"/>
              </a:rPr>
              <a:t> </a:t>
            </a:r>
            <a:endParaRPr lang="en-US" sz="3600" b="1" dirty="0">
              <a:latin typeface="Noto Sans CJK KR Regular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9591453" y="3704914"/>
            <a:ext cx="4266667" cy="63443"/>
            <a:chOff x="1904762" y="5323405"/>
            <a:chExt cx="4266667" cy="634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39579" y="7562884"/>
            <a:ext cx="4266667" cy="63443"/>
            <a:chOff x="12084262" y="5323405"/>
            <a:chExt cx="4266667" cy="634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084262" y="5323405"/>
              <a:ext cx="4266667" cy="634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91452" y="5589341"/>
            <a:ext cx="4266667" cy="63443"/>
            <a:chOff x="6994512" y="5323405"/>
            <a:chExt cx="4266667" cy="6344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6994512" y="5323405"/>
              <a:ext cx="4266667" cy="63443"/>
            </a:xfrm>
            <a:prstGeom prst="rect">
              <a:avLst/>
            </a:prstGeom>
          </p:spPr>
        </p:pic>
      </p:grpSp>
      <p:sp>
        <p:nvSpPr>
          <p:cNvPr id="19" name="Object 10">
            <a:extLst>
              <a:ext uri="{FF2B5EF4-FFF2-40B4-BE49-F238E27FC236}">
                <a16:creationId xmlns:a16="http://schemas.microsoft.com/office/drawing/2014/main" id="{E3B7B549-4169-101B-C5E4-8FD45F9D12C9}"/>
              </a:ext>
            </a:extLst>
          </p:cNvPr>
          <p:cNvSpPr txBox="1"/>
          <p:nvPr/>
        </p:nvSpPr>
        <p:spPr>
          <a:xfrm>
            <a:off x="9555358" y="4476553"/>
            <a:ext cx="4266667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endParaRPr lang="en-US" altLang="ko-KR" b="1" dirty="0">
              <a:solidFill>
                <a:srgbClr val="000000"/>
              </a:solidFill>
              <a:latin typeface="Noto Sans CJK KR Regular"/>
            </a:endParaRPr>
          </a:p>
          <a:p>
            <a:pPr algn="ctr"/>
            <a:r>
              <a:rPr lang="ko-KR" altLang="en-US" sz="4000" b="1" dirty="0">
                <a:solidFill>
                  <a:srgbClr val="000000"/>
                </a:solidFill>
                <a:latin typeface="Noto Sans CJK KR Regular"/>
              </a:rPr>
              <a:t>대학생</a:t>
            </a:r>
            <a:endParaRPr lang="en-US" sz="3600" b="1" dirty="0">
              <a:latin typeface="Noto Sans CJK KR Regular"/>
            </a:endParaRPr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672EAE72-BEF4-FAFA-4E8F-0976B1421AF2}"/>
              </a:ext>
            </a:extLst>
          </p:cNvPr>
          <p:cNvSpPr txBox="1"/>
          <p:nvPr/>
        </p:nvSpPr>
        <p:spPr>
          <a:xfrm>
            <a:off x="9591451" y="6447800"/>
            <a:ext cx="4266666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endParaRPr lang="en-US" altLang="ko-KR" b="1" dirty="0">
              <a:solidFill>
                <a:srgbClr val="000000"/>
              </a:solidFill>
              <a:latin typeface="Noto Sans CJK KR Regular"/>
            </a:endParaRPr>
          </a:p>
          <a:p>
            <a:pPr algn="ctr"/>
            <a:r>
              <a:rPr lang="ko-KR" altLang="en-US" sz="4000" b="1">
                <a:latin typeface="Noto Sans CJK KR Regular"/>
              </a:rPr>
              <a:t>어문 전공</a:t>
            </a:r>
            <a:endParaRPr lang="en-US" sz="4000" b="1" dirty="0">
              <a:latin typeface="Noto Sans CJK KR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4">
            <a:extLst>
              <a:ext uri="{FF2B5EF4-FFF2-40B4-BE49-F238E27FC236}">
                <a16:creationId xmlns:a16="http://schemas.microsoft.com/office/drawing/2014/main" id="{BD0AD99A-68D8-AA7F-D875-1D73F1A591DC}"/>
              </a:ext>
            </a:extLst>
          </p:cNvPr>
          <p:cNvSpPr txBox="1"/>
          <p:nvPr/>
        </p:nvSpPr>
        <p:spPr>
          <a:xfrm>
            <a:off x="-32084" y="34089"/>
            <a:ext cx="5867400" cy="39087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02.</a:t>
            </a:r>
            <a:endParaRPr lang="en-US" sz="25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39CB73-6B9C-B304-7AF1-F07062AAC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91" y="4208392"/>
            <a:ext cx="4848225" cy="4848225"/>
          </a:xfrm>
          <a:prstGeom prst="rect">
            <a:avLst/>
          </a:prstGeom>
        </p:spPr>
      </p:pic>
      <p:pic>
        <p:nvPicPr>
          <p:cNvPr id="14" name="그림 13" descr="텍스트, 컴퓨터, 노트북, 전자기기이(가) 표시된 사진&#10;&#10;자동 생성된 설명">
            <a:extLst>
              <a:ext uri="{FF2B5EF4-FFF2-40B4-BE49-F238E27FC236}">
                <a16:creationId xmlns:a16="http://schemas.microsoft.com/office/drawing/2014/main" id="{8E31E891-D411-0FC4-7DCF-4E5B2C8FB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274" y="3584078"/>
            <a:ext cx="6096851" cy="6096851"/>
          </a:xfrm>
          <a:prstGeom prst="rect">
            <a:avLst/>
          </a:prstGeom>
        </p:spPr>
      </p:pic>
      <p:pic>
        <p:nvPicPr>
          <p:cNvPr id="16" name="그림 15" descr="전자기기이(가) 표시된 사진&#10;&#10;자동 생성된 설명">
            <a:extLst>
              <a:ext uri="{FF2B5EF4-FFF2-40B4-BE49-F238E27FC236}">
                <a16:creationId xmlns:a16="http://schemas.microsoft.com/office/drawing/2014/main" id="{1764A570-CC63-F67E-49E5-0EB8D087DC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0" r="19997"/>
          <a:stretch/>
        </p:blipFill>
        <p:spPr>
          <a:xfrm>
            <a:off x="13563600" y="2959766"/>
            <a:ext cx="3352800" cy="60968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A96F11-667C-3CE6-3CF7-FA5B8B20D535}"/>
              </a:ext>
            </a:extLst>
          </p:cNvPr>
          <p:cNvSpPr txBox="1"/>
          <p:nvPr/>
        </p:nvSpPr>
        <p:spPr>
          <a:xfrm>
            <a:off x="5029200" y="1636327"/>
            <a:ext cx="701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>
                <a:latin typeface="Noto Sans CJK KR Regular"/>
              </a:rPr>
              <a:t>보유 디바이스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31FD7D-27FA-CC45-BCC3-9FE8A1887481}"/>
              </a:ext>
            </a:extLst>
          </p:cNvPr>
          <p:cNvSpPr txBox="1"/>
          <p:nvPr/>
        </p:nvSpPr>
        <p:spPr>
          <a:xfrm>
            <a:off x="1447800" y="9171770"/>
            <a:ext cx="1592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latin typeface="Noto Sans CJK KR Regular"/>
              </a:rPr>
              <a:t>     </a:t>
            </a:r>
            <a:r>
              <a:rPr lang="ko-KR" altLang="en-US" sz="4800" dirty="0">
                <a:latin typeface="Noto Sans CJK KR Regular"/>
              </a:rPr>
              <a:t>아이패드                            노트북                         데스크탑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896567" y="3711506"/>
            <a:ext cx="4266667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600" b="1" dirty="0">
                <a:solidFill>
                  <a:srgbClr val="000000"/>
                </a:solidFill>
                <a:latin typeface="Noto Sans CJK KR Regular"/>
              </a:rPr>
              <a:t>SF</a:t>
            </a:r>
            <a:r>
              <a:rPr lang="ko-KR" altLang="en-US" sz="8000" b="1" dirty="0">
                <a:solidFill>
                  <a:srgbClr val="000000"/>
                </a:solidFill>
                <a:latin typeface="Noto Sans CJK KR Regular"/>
              </a:rPr>
              <a:t> 영화</a:t>
            </a:r>
            <a:endParaRPr lang="en-US" sz="8000" b="1" dirty="0">
              <a:latin typeface="Noto Sans CJK KR Regular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904762" y="5323405"/>
            <a:ext cx="4266667" cy="63443"/>
            <a:chOff x="1904762" y="5323405"/>
            <a:chExt cx="4266667" cy="6344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sp>
        <p:nvSpPr>
          <p:cNvPr id="7" name="Object 4">
            <a:extLst>
              <a:ext uri="{FF2B5EF4-FFF2-40B4-BE49-F238E27FC236}">
                <a16:creationId xmlns:a16="http://schemas.microsoft.com/office/drawing/2014/main" id="{25C5301D-975B-1041-8E26-3B83EB017FD6}"/>
              </a:ext>
            </a:extLst>
          </p:cNvPr>
          <p:cNvSpPr txBox="1"/>
          <p:nvPr/>
        </p:nvSpPr>
        <p:spPr>
          <a:xfrm>
            <a:off x="-32084" y="34089"/>
            <a:ext cx="5867400" cy="39087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03.</a:t>
            </a:r>
            <a:endParaRPr lang="en-US" sz="25000" dirty="0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AE80D9F5-7D3D-F75E-F3E9-DF1B3CB0DEC2}"/>
              </a:ext>
            </a:extLst>
          </p:cNvPr>
          <p:cNvSpPr txBox="1"/>
          <p:nvPr/>
        </p:nvSpPr>
        <p:spPr>
          <a:xfrm>
            <a:off x="1904761" y="5600700"/>
            <a:ext cx="3286362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8000" b="1" dirty="0">
                <a:solidFill>
                  <a:srgbClr val="000000"/>
                </a:solidFill>
                <a:latin typeface="Noto Sans CJK KR Regular"/>
              </a:rPr>
              <a:t>게임</a:t>
            </a:r>
            <a:endParaRPr lang="en-US" sz="6000" b="1" dirty="0">
              <a:latin typeface="Noto Sans CJK KR Regular"/>
            </a:endParaRPr>
          </a:p>
        </p:txBody>
      </p:sp>
      <p:pic>
        <p:nvPicPr>
          <p:cNvPr id="3" name="그림 2" descr="텍스트, 사람, 착용, 안경이(가) 표시된 사진&#10;&#10;자동 생성된 설명">
            <a:extLst>
              <a:ext uri="{FF2B5EF4-FFF2-40B4-BE49-F238E27FC236}">
                <a16:creationId xmlns:a16="http://schemas.microsoft.com/office/drawing/2014/main" id="{F5DB046B-A853-DB01-D940-30FFCDC15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174" y="1906753"/>
            <a:ext cx="4484145" cy="6445959"/>
          </a:xfrm>
          <a:prstGeom prst="rect">
            <a:avLst/>
          </a:prstGeom>
        </p:spPr>
      </p:pic>
      <p:pic>
        <p:nvPicPr>
          <p:cNvPr id="5" name="그림 4" descr="텍스트, 실외이(가) 표시된 사진&#10;&#10;자동 생성된 설명">
            <a:extLst>
              <a:ext uri="{FF2B5EF4-FFF2-40B4-BE49-F238E27FC236}">
                <a16:creationId xmlns:a16="http://schemas.microsoft.com/office/drawing/2014/main" id="{8F899385-98E4-2E7A-22A6-72CFAE827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516" y="1906753"/>
            <a:ext cx="4567536" cy="64459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514600" y="3720033"/>
            <a:ext cx="13258800" cy="28469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en-US" sz="179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감사합니다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27</Words>
  <Application>Microsoft Office PowerPoint</Application>
  <PresentationFormat>사용자 지정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Noto Sans CJK KR Regular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원지유</cp:lastModifiedBy>
  <cp:revision>11</cp:revision>
  <dcterms:created xsi:type="dcterms:W3CDTF">2022-08-24T17:41:55Z</dcterms:created>
  <dcterms:modified xsi:type="dcterms:W3CDTF">2022-08-25T06:29:45Z</dcterms:modified>
</cp:coreProperties>
</file>