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i Kwok" userId="453b97f1541bfc58" providerId="LiveId" clId="{4A4F1F38-DECD-4FDE-A20F-0A115A5D404A}"/>
    <pc:docChg chg="delSld">
      <pc:chgData name="Wai Kwok" userId="453b97f1541bfc58" providerId="LiveId" clId="{4A4F1F38-DECD-4FDE-A20F-0A115A5D404A}" dt="2018-09-26T06:30:45.647" v="1" actId="2696"/>
      <pc:docMkLst>
        <pc:docMk/>
      </pc:docMkLst>
      <pc:sldChg chg="del">
        <pc:chgData name="Wai Kwok" userId="453b97f1541bfc58" providerId="LiveId" clId="{4A4F1F38-DECD-4FDE-A20F-0A115A5D404A}" dt="2018-09-26T06:30:45.628" v="0" actId="2696"/>
        <pc:sldMkLst>
          <pc:docMk/>
          <pc:sldMk cId="3435020310" sldId="256"/>
        </pc:sldMkLst>
      </pc:sldChg>
      <pc:sldChg chg="del">
        <pc:chgData name="Wai Kwok" userId="453b97f1541bfc58" providerId="LiveId" clId="{4A4F1F38-DECD-4FDE-A20F-0A115A5D404A}" dt="2018-09-26T06:30:45.647" v="1" actId="2696"/>
        <pc:sldMkLst>
          <pc:docMk/>
          <pc:sldMk cId="2909066623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3ADD0-2AC7-454C-95D5-8D5930BFC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85897-5FC2-4F00-88DB-59CA818B0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C03E9-4C32-494F-8A0F-8E552659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0AA1-CF56-4E13-B289-F4BE9D244C9A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55823-E696-4AC0-AED2-3730936B5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F0BAE-BCE7-4F9D-BBEE-FAEA9396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AD9B-D624-4FF9-BDDF-50EF7144F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1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A856-F141-496E-9CF3-204BCC51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50D60-2096-4C0B-86EB-119170820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AAE50-9283-45D6-959C-887FDEFE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0AA1-CF56-4E13-B289-F4BE9D244C9A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01FAD-61AA-4B1B-BFFA-1B1D52628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EC086-D721-4DE4-9653-5CB6CAE0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AD9B-D624-4FF9-BDDF-50EF7144F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1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99340A-B963-4BB8-A114-F9CC72EDF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F9AE1-13F2-406C-8356-2FE958F22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61CE3-14DC-4FDE-A4EC-58F3F03C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0AA1-CF56-4E13-B289-F4BE9D244C9A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3F4C6-79EA-4955-9BBC-45E0B65F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F76F8-BC44-4F04-B8A1-0B2F415E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AD9B-D624-4FF9-BDDF-50EF7144F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D80D-E1FF-4989-8A7F-D84AB227D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4702B-88B2-43E6-AD7F-7231B9741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C7AC3-18F6-4D4D-A118-A80D44A08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0AA1-CF56-4E13-B289-F4BE9D244C9A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B6174-B9CA-42D0-9D86-AE717B75E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B4B82-9812-4E28-AC84-3EE081CA3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AD9B-D624-4FF9-BDDF-50EF7144F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7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218E-D219-4EDF-8B45-C726EF40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83713-0DC1-472B-B698-5E9D66A1A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FFA0A-95D9-452E-8C33-1F057DC3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0AA1-CF56-4E13-B289-F4BE9D244C9A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4CAA2-2E0B-42E7-8F5A-B2E52E574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6323E-5E25-4ECE-B52C-E9DEF7529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AD9B-D624-4FF9-BDDF-50EF7144F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0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C107-CBCA-472E-8CEA-7A8CE993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708E6-D29A-4AA8-AD35-B8AD683FD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733D9-DF85-496B-9C96-DB6307B47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AEA34-BD7A-454A-8118-153945CC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0AA1-CF56-4E13-B289-F4BE9D244C9A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8677E-A5CF-4A97-AE42-44906E44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0E54F-BD00-49DC-B174-646FF45A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AD9B-D624-4FF9-BDDF-50EF7144F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6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9072-32E1-45AF-8556-8677E3F5C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1A600-F646-4686-AD4C-F3911EA62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4BAC9-05A8-48FB-BBF8-2669ED6B5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579FA-B6FC-49A1-85EB-E5E1F8888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4E1106-8646-47C1-BB2F-CCE01B2DE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5C14DF-001B-449B-AD5D-655D30ED1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0AA1-CF56-4E13-B289-F4BE9D244C9A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7743EA-09CC-4D8F-BC74-9E99AB61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BE3D7A-7777-4857-B739-DF28D91FD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AD9B-D624-4FF9-BDDF-50EF7144F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7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5865-54F2-4A78-A033-548144BAE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59460-040F-4A48-B7B2-223A9007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0AA1-CF56-4E13-B289-F4BE9D244C9A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8D3E6-5F15-4BF5-82C8-8AAD7C760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7EB08-70D3-4078-ACE9-3B6E9E8E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AD9B-D624-4FF9-BDDF-50EF7144F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7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DF9E6-3142-469C-8ED6-A321D52D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0AA1-CF56-4E13-B289-F4BE9D244C9A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56C55-7985-4FD0-A8FA-A6CF715C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EB856-2DA3-4D86-8F76-E9DC8092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AD9B-D624-4FF9-BDDF-50EF7144F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6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7B8-40C0-4218-A2A6-3354572A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AD7E-96CC-4EBD-B7C4-7652A49D5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F89EF-2C4C-4C4C-825F-106361951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6C6F7-F8A7-4D31-AE0B-703F58B4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0AA1-CF56-4E13-B289-F4BE9D244C9A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5B457-F4E1-49F3-A523-9F3F6737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6FACA-A8AB-44B1-989A-833B8B1F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AD9B-D624-4FF9-BDDF-50EF7144F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5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F148-6E61-4AFB-8928-907AB4DB9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84CDE8-E595-48FD-B3BE-330B15AC4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8A719-A3BD-4EE5-9129-507D79633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C6F7F-E568-4219-8EC1-F2B75759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0AA1-CF56-4E13-B289-F4BE9D244C9A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25DE4-4D61-4C03-81A9-759224DEA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C702F-BCC0-46C3-A903-13A04B4A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AD9B-D624-4FF9-BDDF-50EF7144F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0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3B3927-782B-44E9-84C3-5480B647D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5DA49-BB0E-46B3-B801-07B1EFD51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97B11-48D6-4A84-BCAB-788CD7950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C0AA1-CF56-4E13-B289-F4BE9D244C9A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F4677-28B4-41CC-84BD-4B1B66040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20CFE-1B92-448F-9544-ED7A8C951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2AD9B-D624-4FF9-BDDF-50EF7144F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6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3710D2-44FA-437C-9A65-BB5EC42DEA1F}"/>
              </a:ext>
            </a:extLst>
          </p:cNvPr>
          <p:cNvSpPr/>
          <p:nvPr/>
        </p:nvSpPr>
        <p:spPr>
          <a:xfrm>
            <a:off x="4593847" y="2677913"/>
            <a:ext cx="1636187" cy="8622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F5264F3-B58E-4FE7-8410-28ACA67BFE94}"/>
              </a:ext>
            </a:extLst>
          </p:cNvPr>
          <p:cNvSpPr/>
          <p:nvPr/>
        </p:nvSpPr>
        <p:spPr>
          <a:xfrm>
            <a:off x="9232836" y="4169175"/>
            <a:ext cx="1158356" cy="495263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Hospital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17110DF-D5BE-4704-8BE6-B59712B10A84}"/>
              </a:ext>
            </a:extLst>
          </p:cNvPr>
          <p:cNvSpPr/>
          <p:nvPr/>
        </p:nvSpPr>
        <p:spPr>
          <a:xfrm>
            <a:off x="7474912" y="4206757"/>
            <a:ext cx="1399232" cy="468593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Shelter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35F6156-4C31-4FCC-ADC7-6B43416C2523}"/>
              </a:ext>
            </a:extLst>
          </p:cNvPr>
          <p:cNvSpPr/>
          <p:nvPr/>
        </p:nvSpPr>
        <p:spPr>
          <a:xfrm>
            <a:off x="5889772" y="4206774"/>
            <a:ext cx="1158356" cy="495264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Dengue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425923-84C4-4698-92DB-054EA11C7F98}"/>
              </a:ext>
            </a:extLst>
          </p:cNvPr>
          <p:cNvSpPr/>
          <p:nvPr/>
        </p:nvSpPr>
        <p:spPr>
          <a:xfrm>
            <a:off x="4194366" y="4180087"/>
            <a:ext cx="1399232" cy="495263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PSI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0219072-33AE-4C2C-A8DF-9A7C4946E00C}"/>
              </a:ext>
            </a:extLst>
          </p:cNvPr>
          <p:cNvSpPr/>
          <p:nvPr/>
        </p:nvSpPr>
        <p:spPr>
          <a:xfrm>
            <a:off x="2789590" y="4167030"/>
            <a:ext cx="1105934" cy="508320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Road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8B992CA-D67F-4FDA-A136-A299168D5B1C}"/>
              </a:ext>
            </a:extLst>
          </p:cNvPr>
          <p:cNvSpPr/>
          <p:nvPr/>
        </p:nvSpPr>
        <p:spPr>
          <a:xfrm>
            <a:off x="1440774" y="4168065"/>
            <a:ext cx="1105934" cy="508320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Weather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E5CC243-B852-4830-900E-F94C4DDA87FC}"/>
              </a:ext>
            </a:extLst>
          </p:cNvPr>
          <p:cNvSpPr/>
          <p:nvPr/>
        </p:nvSpPr>
        <p:spPr>
          <a:xfrm>
            <a:off x="160579" y="4167030"/>
            <a:ext cx="1105934" cy="50832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C7FA7F9-C284-4648-9128-9DB5624F8CBF}"/>
              </a:ext>
            </a:extLst>
          </p:cNvPr>
          <p:cNvSpPr/>
          <p:nvPr/>
        </p:nvSpPr>
        <p:spPr>
          <a:xfrm>
            <a:off x="4410778" y="1296471"/>
            <a:ext cx="1819256" cy="8066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28DA21-E778-4B6E-BED5-981FE8C541D9}"/>
              </a:ext>
            </a:extLst>
          </p:cNvPr>
          <p:cNvCxnSpPr/>
          <p:nvPr/>
        </p:nvCxnSpPr>
        <p:spPr>
          <a:xfrm flipH="1">
            <a:off x="906780" y="3299460"/>
            <a:ext cx="3687067" cy="867570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CCEB6C-190C-433A-AC8D-37E847FC088B}"/>
              </a:ext>
            </a:extLst>
          </p:cNvPr>
          <p:cNvCxnSpPr>
            <a:cxnSpLocks/>
          </p:cNvCxnSpPr>
          <p:nvPr/>
        </p:nvCxnSpPr>
        <p:spPr>
          <a:xfrm flipH="1">
            <a:off x="2285465" y="3540159"/>
            <a:ext cx="2324113" cy="621547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81F3C1-75B5-4032-8D42-11E091198B39}"/>
              </a:ext>
            </a:extLst>
          </p:cNvPr>
          <p:cNvCxnSpPr>
            <a:cxnSpLocks/>
          </p:cNvCxnSpPr>
          <p:nvPr/>
        </p:nvCxnSpPr>
        <p:spPr>
          <a:xfrm flipH="1">
            <a:off x="3568407" y="3586836"/>
            <a:ext cx="1681348" cy="581229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4B69A8-8FF0-4AEF-98C4-850C02C91AC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320406" y="3540159"/>
            <a:ext cx="91535" cy="621547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B5E5F29-5CE1-483D-BAE0-55A734541B5D}"/>
              </a:ext>
            </a:extLst>
          </p:cNvPr>
          <p:cNvCxnSpPr>
            <a:cxnSpLocks/>
          </p:cNvCxnSpPr>
          <p:nvPr/>
        </p:nvCxnSpPr>
        <p:spPr>
          <a:xfrm>
            <a:off x="5988264" y="3577875"/>
            <a:ext cx="634053" cy="570402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F12F1E-5B0C-4109-B6E6-B00110385CF9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296949" y="3439682"/>
            <a:ext cx="1877579" cy="767075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3A38604-72CD-4659-8B71-0BBD0C357797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230035" y="3271164"/>
            <a:ext cx="3581979" cy="898011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FE1DC73-D2FB-43F4-9538-84F8EA5630D0}"/>
              </a:ext>
            </a:extLst>
          </p:cNvPr>
          <p:cNvCxnSpPr/>
          <p:nvPr/>
        </p:nvCxnSpPr>
        <p:spPr>
          <a:xfrm>
            <a:off x="5311140" y="2103119"/>
            <a:ext cx="0" cy="574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C62E000-73D9-4A5A-A4D1-2ED418F66565}"/>
              </a:ext>
            </a:extLst>
          </p:cNvPr>
          <p:cNvCxnSpPr>
            <a:cxnSpLocks/>
          </p:cNvCxnSpPr>
          <p:nvPr/>
        </p:nvCxnSpPr>
        <p:spPr>
          <a:xfrm>
            <a:off x="5358081" y="2152132"/>
            <a:ext cx="0" cy="48768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0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Wai Kwok</dc:creator>
  <cp:lastModifiedBy>Wai Kwok</cp:lastModifiedBy>
  <cp:revision>5</cp:revision>
  <dcterms:created xsi:type="dcterms:W3CDTF">2018-09-26T05:50:08Z</dcterms:created>
  <dcterms:modified xsi:type="dcterms:W3CDTF">2018-09-26T06:30:46Z</dcterms:modified>
</cp:coreProperties>
</file>