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4"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mk-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mk-M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mk-MK"/>
          </a:p>
        </p:txBody>
      </p:sp>
      <p:sp>
        <p:nvSpPr>
          <p:cNvPr id="4" name="Date Placeholder 3"/>
          <p:cNvSpPr>
            <a:spLocks noGrp="1"/>
          </p:cNvSpPr>
          <p:nvPr>
            <p:ph type="dt" sz="half" idx="10"/>
          </p:nvPr>
        </p:nvSpPr>
        <p:spPr/>
        <p:txBody>
          <a:bodyPr/>
          <a:lstStyle/>
          <a:p>
            <a:fld id="{44CE93D9-C6D6-4528-91E7-BC76A3224C68}" type="datetimeFigureOut">
              <a:rPr lang="mk-MK" smtClean="0"/>
              <a:t>10.9.2022</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194097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k-MK"/>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4" name="Date Placeholder 3"/>
          <p:cNvSpPr>
            <a:spLocks noGrp="1"/>
          </p:cNvSpPr>
          <p:nvPr>
            <p:ph type="dt" sz="half" idx="10"/>
          </p:nvPr>
        </p:nvSpPr>
        <p:spPr/>
        <p:txBody>
          <a:bodyPr/>
          <a:lstStyle/>
          <a:p>
            <a:fld id="{44CE93D9-C6D6-4528-91E7-BC76A3224C68}" type="datetimeFigureOut">
              <a:rPr lang="mk-MK" smtClean="0"/>
              <a:t>10.9.2022</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3345226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mk-M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4" name="Date Placeholder 3"/>
          <p:cNvSpPr>
            <a:spLocks noGrp="1"/>
          </p:cNvSpPr>
          <p:nvPr>
            <p:ph type="dt" sz="half" idx="10"/>
          </p:nvPr>
        </p:nvSpPr>
        <p:spPr/>
        <p:txBody>
          <a:bodyPr/>
          <a:lstStyle/>
          <a:p>
            <a:fld id="{44CE93D9-C6D6-4528-91E7-BC76A3224C68}" type="datetimeFigureOut">
              <a:rPr lang="mk-MK" smtClean="0"/>
              <a:t>10.9.2022</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1438260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CE93D9-C6D6-4528-91E7-BC76A3224C68}" type="datetimeFigureOut">
              <a:rPr lang="mk-MK" smtClean="0"/>
              <a:t>10.9.2022</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347727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CE93D9-C6D6-4528-91E7-BC76A3224C68}" type="datetimeFigureOut">
              <a:rPr lang="mk-MK" smtClean="0"/>
              <a:t>10.9.2022</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2227923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CE93D9-C6D6-4528-91E7-BC76A3224C68}" type="datetimeFigureOut">
              <a:rPr lang="mk-MK" smtClean="0"/>
              <a:t>10.9.2022</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598520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44CE93D9-C6D6-4528-91E7-BC76A3224C68}" type="datetimeFigureOut">
              <a:rPr lang="mk-MK" smtClean="0"/>
              <a:t>10.9.2022</a:t>
            </a:fld>
            <a:endParaRPr lang="mk-MK"/>
          </a:p>
        </p:txBody>
      </p:sp>
      <p:sp>
        <p:nvSpPr>
          <p:cNvPr id="9" name="Footer Placeholder 8"/>
          <p:cNvSpPr>
            <a:spLocks noGrp="1"/>
          </p:cNvSpPr>
          <p:nvPr>
            <p:ph type="ftr" sz="quarter" idx="11"/>
          </p:nvPr>
        </p:nvSpPr>
        <p:spPr/>
        <p:txBody>
          <a:bodyPr/>
          <a:lstStyle/>
          <a:p>
            <a:endParaRPr lang="mk-MK"/>
          </a:p>
        </p:txBody>
      </p:sp>
      <p:sp>
        <p:nvSpPr>
          <p:cNvPr id="10" name="Slide Number Placeholder 9"/>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1518679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44CE93D9-C6D6-4528-91E7-BC76A3224C68}" type="datetimeFigureOut">
              <a:rPr lang="mk-MK" smtClean="0"/>
              <a:t>10.9.2022</a:t>
            </a:fld>
            <a:endParaRPr lang="mk-MK"/>
          </a:p>
        </p:txBody>
      </p:sp>
      <p:sp>
        <p:nvSpPr>
          <p:cNvPr id="11" name="Footer Placeholder 10"/>
          <p:cNvSpPr>
            <a:spLocks noGrp="1"/>
          </p:cNvSpPr>
          <p:nvPr>
            <p:ph type="ftr" sz="quarter" idx="11"/>
          </p:nvPr>
        </p:nvSpPr>
        <p:spPr/>
        <p:txBody>
          <a:bodyPr/>
          <a:lstStyle/>
          <a:p>
            <a:endParaRPr lang="mk-MK"/>
          </a:p>
        </p:txBody>
      </p:sp>
      <p:sp>
        <p:nvSpPr>
          <p:cNvPr id="12" name="Slide Number Placeholder 11"/>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1001861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44CE93D9-C6D6-4528-91E7-BC76A3224C68}" type="datetimeFigureOut">
              <a:rPr lang="mk-MK" smtClean="0"/>
              <a:t>10.9.2022</a:t>
            </a:fld>
            <a:endParaRPr lang="mk-MK"/>
          </a:p>
        </p:txBody>
      </p:sp>
      <p:sp>
        <p:nvSpPr>
          <p:cNvPr id="7" name="Footer Placeholder 6"/>
          <p:cNvSpPr>
            <a:spLocks noGrp="1"/>
          </p:cNvSpPr>
          <p:nvPr>
            <p:ph type="ftr" sz="quarter" idx="11"/>
          </p:nvPr>
        </p:nvSpPr>
        <p:spPr/>
        <p:txBody>
          <a:bodyPr/>
          <a:lstStyle/>
          <a:p>
            <a:endParaRPr lang="mk-MK"/>
          </a:p>
        </p:txBody>
      </p:sp>
      <p:sp>
        <p:nvSpPr>
          <p:cNvPr id="8" name="Slide Number Placeholder 7"/>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1170803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4CE93D9-C6D6-4528-91E7-BC76A3224C68}" type="datetimeFigureOut">
              <a:rPr lang="mk-MK" smtClean="0"/>
              <a:t>10.9.2022</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270038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44CE93D9-C6D6-4528-91E7-BC76A3224C68}" type="datetimeFigureOut">
              <a:rPr lang="mk-MK" smtClean="0"/>
              <a:t>10.9.2022</a:t>
            </a:fld>
            <a:endParaRPr lang="mk-MK"/>
          </a:p>
        </p:txBody>
      </p:sp>
      <p:sp>
        <p:nvSpPr>
          <p:cNvPr id="9" name="Footer Placeholder 8"/>
          <p:cNvSpPr>
            <a:spLocks noGrp="1"/>
          </p:cNvSpPr>
          <p:nvPr>
            <p:ph type="ftr" sz="quarter" idx="11"/>
          </p:nvPr>
        </p:nvSpPr>
        <p:spPr/>
        <p:txBody>
          <a:bodyPr/>
          <a:lstStyle/>
          <a:p>
            <a:endParaRPr lang="mk-MK"/>
          </a:p>
        </p:txBody>
      </p:sp>
      <p:sp>
        <p:nvSpPr>
          <p:cNvPr id="10" name="Slide Number Placeholder 9"/>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2016208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k-MK"/>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4" name="Date Placeholder 3"/>
          <p:cNvSpPr>
            <a:spLocks noGrp="1"/>
          </p:cNvSpPr>
          <p:nvPr>
            <p:ph type="dt" sz="half" idx="10"/>
          </p:nvPr>
        </p:nvSpPr>
        <p:spPr/>
        <p:txBody>
          <a:bodyPr/>
          <a:lstStyle/>
          <a:p>
            <a:fld id="{44CE93D9-C6D6-4528-91E7-BC76A3224C68}" type="datetimeFigureOut">
              <a:rPr lang="mk-MK" smtClean="0"/>
              <a:t>10.9.2022</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2700718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44CE93D9-C6D6-4528-91E7-BC76A3224C68}" type="datetimeFigureOut">
              <a:rPr lang="mk-MK" smtClean="0"/>
              <a:t>10.9.2022</a:t>
            </a:fld>
            <a:endParaRPr lang="mk-MK"/>
          </a:p>
        </p:txBody>
      </p:sp>
      <p:sp>
        <p:nvSpPr>
          <p:cNvPr id="9" name="Footer Placeholder 8"/>
          <p:cNvSpPr>
            <a:spLocks noGrp="1"/>
          </p:cNvSpPr>
          <p:nvPr>
            <p:ph type="ftr" sz="quarter" idx="11"/>
          </p:nvPr>
        </p:nvSpPr>
        <p:spPr>
          <a:xfrm>
            <a:off x="3499101" y="6356350"/>
            <a:ext cx="5911517" cy="365125"/>
          </a:xfrm>
        </p:spPr>
        <p:txBody>
          <a:bodyPr/>
          <a:lstStyle/>
          <a:p>
            <a:endParaRPr lang="mk-MK"/>
          </a:p>
        </p:txBody>
      </p:sp>
      <p:sp>
        <p:nvSpPr>
          <p:cNvPr id="10" name="Slide Number Placeholder 9"/>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3516160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CE93D9-C6D6-4528-91E7-BC76A3224C68}" type="datetimeFigureOut">
              <a:rPr lang="mk-MK" smtClean="0"/>
              <a:t>10.9.2022</a:t>
            </a:fld>
            <a:endParaRPr lang="mk-MK"/>
          </a:p>
        </p:txBody>
      </p:sp>
      <p:sp>
        <p:nvSpPr>
          <p:cNvPr id="8" name="Footer Placeholder 7"/>
          <p:cNvSpPr>
            <a:spLocks noGrp="1"/>
          </p:cNvSpPr>
          <p:nvPr>
            <p:ph type="ftr" sz="quarter" idx="11"/>
          </p:nvPr>
        </p:nvSpPr>
        <p:spPr/>
        <p:txBody>
          <a:bodyPr/>
          <a:lstStyle/>
          <a:p>
            <a:endParaRPr lang="mk-MK"/>
          </a:p>
        </p:txBody>
      </p:sp>
      <p:sp>
        <p:nvSpPr>
          <p:cNvPr id="9" name="Slide Number Placeholder 8"/>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1252008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CE93D9-C6D6-4528-91E7-BC76A3224C68}" type="datetimeFigureOut">
              <a:rPr lang="mk-MK" smtClean="0"/>
              <a:t>10.9.2022</a:t>
            </a:fld>
            <a:endParaRPr lang="mk-MK"/>
          </a:p>
        </p:txBody>
      </p:sp>
      <p:sp>
        <p:nvSpPr>
          <p:cNvPr id="8" name="Footer Placeholder 7"/>
          <p:cNvSpPr>
            <a:spLocks noGrp="1"/>
          </p:cNvSpPr>
          <p:nvPr>
            <p:ph type="ftr" sz="quarter" idx="11"/>
          </p:nvPr>
        </p:nvSpPr>
        <p:spPr/>
        <p:txBody>
          <a:bodyPr/>
          <a:lstStyle/>
          <a:p>
            <a:endParaRPr lang="mk-MK"/>
          </a:p>
        </p:txBody>
      </p:sp>
      <p:sp>
        <p:nvSpPr>
          <p:cNvPr id="9" name="Slide Number Placeholder 8"/>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526489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mk-M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CE93D9-C6D6-4528-91E7-BC76A3224C68}" type="datetimeFigureOut">
              <a:rPr lang="mk-MK" smtClean="0"/>
              <a:t>10.9.2022</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366209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k-MK"/>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5" name="Date Placeholder 4"/>
          <p:cNvSpPr>
            <a:spLocks noGrp="1"/>
          </p:cNvSpPr>
          <p:nvPr>
            <p:ph type="dt" sz="half" idx="10"/>
          </p:nvPr>
        </p:nvSpPr>
        <p:spPr/>
        <p:txBody>
          <a:bodyPr/>
          <a:lstStyle/>
          <a:p>
            <a:fld id="{44CE93D9-C6D6-4528-91E7-BC76A3224C68}" type="datetimeFigureOut">
              <a:rPr lang="mk-MK" smtClean="0"/>
              <a:t>10.9.2022</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327419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mk-M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7" name="Date Placeholder 6"/>
          <p:cNvSpPr>
            <a:spLocks noGrp="1"/>
          </p:cNvSpPr>
          <p:nvPr>
            <p:ph type="dt" sz="half" idx="10"/>
          </p:nvPr>
        </p:nvSpPr>
        <p:spPr/>
        <p:txBody>
          <a:bodyPr/>
          <a:lstStyle/>
          <a:p>
            <a:fld id="{44CE93D9-C6D6-4528-91E7-BC76A3224C68}" type="datetimeFigureOut">
              <a:rPr lang="mk-MK" smtClean="0"/>
              <a:t>10.9.2022</a:t>
            </a:fld>
            <a:endParaRPr lang="mk-MK"/>
          </a:p>
        </p:txBody>
      </p:sp>
      <p:sp>
        <p:nvSpPr>
          <p:cNvPr id="8" name="Footer Placeholder 7"/>
          <p:cNvSpPr>
            <a:spLocks noGrp="1"/>
          </p:cNvSpPr>
          <p:nvPr>
            <p:ph type="ftr" sz="quarter" idx="11"/>
          </p:nvPr>
        </p:nvSpPr>
        <p:spPr/>
        <p:txBody>
          <a:bodyPr/>
          <a:lstStyle/>
          <a:p>
            <a:endParaRPr lang="mk-MK"/>
          </a:p>
        </p:txBody>
      </p:sp>
      <p:sp>
        <p:nvSpPr>
          <p:cNvPr id="9" name="Slide Number Placeholder 8"/>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315258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k-MK"/>
          </a:p>
        </p:txBody>
      </p:sp>
      <p:sp>
        <p:nvSpPr>
          <p:cNvPr id="3" name="Date Placeholder 2"/>
          <p:cNvSpPr>
            <a:spLocks noGrp="1"/>
          </p:cNvSpPr>
          <p:nvPr>
            <p:ph type="dt" sz="half" idx="10"/>
          </p:nvPr>
        </p:nvSpPr>
        <p:spPr/>
        <p:txBody>
          <a:bodyPr/>
          <a:lstStyle/>
          <a:p>
            <a:fld id="{44CE93D9-C6D6-4528-91E7-BC76A3224C68}" type="datetimeFigureOut">
              <a:rPr lang="mk-MK" smtClean="0"/>
              <a:t>10.9.2022</a:t>
            </a:fld>
            <a:endParaRPr lang="mk-MK"/>
          </a:p>
        </p:txBody>
      </p:sp>
      <p:sp>
        <p:nvSpPr>
          <p:cNvPr id="4" name="Footer Placeholder 3"/>
          <p:cNvSpPr>
            <a:spLocks noGrp="1"/>
          </p:cNvSpPr>
          <p:nvPr>
            <p:ph type="ftr" sz="quarter" idx="11"/>
          </p:nvPr>
        </p:nvSpPr>
        <p:spPr/>
        <p:txBody>
          <a:bodyPr/>
          <a:lstStyle/>
          <a:p>
            <a:endParaRPr lang="mk-MK"/>
          </a:p>
        </p:txBody>
      </p:sp>
      <p:sp>
        <p:nvSpPr>
          <p:cNvPr id="5" name="Slide Number Placeholder 4"/>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154442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CE93D9-C6D6-4528-91E7-BC76A3224C68}" type="datetimeFigureOut">
              <a:rPr lang="mk-MK" smtClean="0"/>
              <a:t>10.9.2022</a:t>
            </a:fld>
            <a:endParaRPr lang="mk-MK"/>
          </a:p>
        </p:txBody>
      </p:sp>
      <p:sp>
        <p:nvSpPr>
          <p:cNvPr id="3" name="Footer Placeholder 2"/>
          <p:cNvSpPr>
            <a:spLocks noGrp="1"/>
          </p:cNvSpPr>
          <p:nvPr>
            <p:ph type="ftr" sz="quarter" idx="11"/>
          </p:nvPr>
        </p:nvSpPr>
        <p:spPr/>
        <p:txBody>
          <a:bodyPr/>
          <a:lstStyle/>
          <a:p>
            <a:endParaRPr lang="mk-MK"/>
          </a:p>
        </p:txBody>
      </p:sp>
      <p:sp>
        <p:nvSpPr>
          <p:cNvPr id="4" name="Slide Number Placeholder 3"/>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208273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mk-M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CE93D9-C6D6-4528-91E7-BC76A3224C68}" type="datetimeFigureOut">
              <a:rPr lang="mk-MK" smtClean="0"/>
              <a:t>10.9.2022</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628335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mk-M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mk-M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CE93D9-C6D6-4528-91E7-BC76A3224C68}" type="datetimeFigureOut">
              <a:rPr lang="mk-MK" smtClean="0"/>
              <a:t>10.9.2022</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CF77DD64-90B7-4BB1-A81C-30F4BBE3A119}" type="slidenum">
              <a:rPr lang="mk-MK" smtClean="0"/>
              <a:t>‹#›</a:t>
            </a:fld>
            <a:endParaRPr lang="mk-MK"/>
          </a:p>
        </p:txBody>
      </p:sp>
    </p:spTree>
    <p:extLst>
      <p:ext uri="{BB962C8B-B14F-4D97-AF65-F5344CB8AC3E}">
        <p14:creationId xmlns:p14="http://schemas.microsoft.com/office/powerpoint/2010/main" val="2345224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mk-M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k-M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E93D9-C6D6-4528-91E7-BC76A3224C68}" type="datetimeFigureOut">
              <a:rPr lang="mk-MK" smtClean="0"/>
              <a:t>10.9.2022</a:t>
            </a:fld>
            <a:endParaRPr lang="mk-M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mk-M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77DD64-90B7-4BB1-A81C-30F4BBE3A119}" type="slidenum">
              <a:rPr lang="mk-MK" smtClean="0"/>
              <a:t>‹#›</a:t>
            </a:fld>
            <a:endParaRPr lang="mk-MK"/>
          </a:p>
        </p:txBody>
      </p:sp>
    </p:spTree>
    <p:extLst>
      <p:ext uri="{BB962C8B-B14F-4D97-AF65-F5344CB8AC3E}">
        <p14:creationId xmlns:p14="http://schemas.microsoft.com/office/powerpoint/2010/main" val="35962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mk-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4CE93D9-C6D6-4528-91E7-BC76A3224C68}" type="datetimeFigureOut">
              <a:rPr lang="mk-MK" smtClean="0"/>
              <a:t>10.9.2022</a:t>
            </a:fld>
            <a:endParaRPr lang="mk-MK"/>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mk-MK"/>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F77DD64-90B7-4BB1-A81C-30F4BBE3A119}" type="slidenum">
              <a:rPr lang="mk-MK" smtClean="0"/>
              <a:t>‹#›</a:t>
            </a:fld>
            <a:endParaRPr lang="mk-MK"/>
          </a:p>
        </p:txBody>
      </p:sp>
    </p:spTree>
    <p:extLst>
      <p:ext uri="{BB962C8B-B14F-4D97-AF65-F5344CB8AC3E}">
        <p14:creationId xmlns:p14="http://schemas.microsoft.com/office/powerpoint/2010/main" val="36419541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Doctor appointment system</a:t>
            </a:r>
            <a:endParaRPr lang="mk-MK" dirty="0"/>
          </a:p>
        </p:txBody>
      </p:sp>
      <p:sp>
        <p:nvSpPr>
          <p:cNvPr id="3" name="Subtitle 2"/>
          <p:cNvSpPr>
            <a:spLocks noGrp="1"/>
          </p:cNvSpPr>
          <p:nvPr>
            <p:ph type="subTitle" idx="1"/>
          </p:nvPr>
        </p:nvSpPr>
        <p:spPr/>
        <p:txBody>
          <a:bodyPr>
            <a:normAutofit fontScale="32500" lnSpcReduction="20000"/>
          </a:bodyPr>
          <a:lstStyle/>
          <a:p>
            <a:pPr algn="l"/>
            <a:endParaRPr lang="en-US" dirty="0" smtClean="0"/>
          </a:p>
          <a:p>
            <a:pPr algn="l"/>
            <a:endParaRPr lang="en-US" dirty="0"/>
          </a:p>
          <a:p>
            <a:pPr algn="l"/>
            <a:endParaRPr lang="en-US" dirty="0" smtClean="0"/>
          </a:p>
          <a:p>
            <a:pPr algn="l"/>
            <a:r>
              <a:rPr lang="en-US" dirty="0" err="1" smtClean="0"/>
              <a:t>Ljubisha</a:t>
            </a:r>
            <a:r>
              <a:rPr lang="en-US" dirty="0" smtClean="0"/>
              <a:t> </a:t>
            </a:r>
            <a:r>
              <a:rPr lang="en-US" dirty="0" err="1" smtClean="0"/>
              <a:t>Andonov</a:t>
            </a:r>
            <a:r>
              <a:rPr lang="en-US" dirty="0" smtClean="0"/>
              <a:t> 151129</a:t>
            </a:r>
            <a:endParaRPr lang="mk-MK" dirty="0"/>
          </a:p>
        </p:txBody>
      </p:sp>
    </p:spTree>
    <p:extLst>
      <p:ext uri="{BB962C8B-B14F-4D97-AF65-F5344CB8AC3E}">
        <p14:creationId xmlns:p14="http://schemas.microsoft.com/office/powerpoint/2010/main" val="1022448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Patients can view their prescription</a:t>
            </a:r>
            <a:r>
              <a:rPr lang="mk-MK" dirty="0"/>
              <a:t/>
            </a:r>
            <a:br>
              <a:rPr lang="mk-MK" dirty="0"/>
            </a:br>
            <a:endParaRPr lang="mk-MK"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990600" y="2065343"/>
            <a:ext cx="5181600" cy="91187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14400" y="3249779"/>
            <a:ext cx="5181600" cy="2048151"/>
          </a:xfrm>
        </p:spPr>
      </p:pic>
      <p:sp>
        <p:nvSpPr>
          <p:cNvPr id="7" name="TextBox 6"/>
          <p:cNvSpPr txBox="1"/>
          <p:nvPr/>
        </p:nvSpPr>
        <p:spPr>
          <a:xfrm>
            <a:off x="6708531" y="2453054"/>
            <a:ext cx="5869184" cy="1200329"/>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This </a:t>
            </a:r>
            <a:r>
              <a:rPr lang="en-US" dirty="0"/>
              <a:t>is how patients are viewing their prescriptions.</a:t>
            </a:r>
            <a:endParaRPr lang="mk-MK" dirty="0"/>
          </a:p>
          <a:p>
            <a:endParaRPr lang="mk-MK" dirty="0"/>
          </a:p>
        </p:txBody>
      </p:sp>
    </p:spTree>
    <p:extLst>
      <p:ext uri="{BB962C8B-B14F-4D97-AF65-F5344CB8AC3E}">
        <p14:creationId xmlns:p14="http://schemas.microsoft.com/office/powerpoint/2010/main" val="719983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Patients can make their profiles</a:t>
            </a:r>
            <a:r>
              <a:rPr lang="mk-MK" dirty="0"/>
              <a:t/>
            </a:r>
            <a:br>
              <a:rPr lang="mk-MK" dirty="0"/>
            </a:br>
            <a:endParaRPr lang="mk-MK"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744276"/>
            <a:ext cx="5181600" cy="2514035"/>
          </a:xfrm>
        </p:spPr>
      </p:pic>
      <p:sp>
        <p:nvSpPr>
          <p:cNvPr id="4" name="Content Placeholder 3"/>
          <p:cNvSpPr>
            <a:spLocks noGrp="1"/>
          </p:cNvSpPr>
          <p:nvPr>
            <p:ph sz="half" idx="2"/>
          </p:nvPr>
        </p:nvSpPr>
        <p:spPr/>
        <p:txBody>
          <a:bodyPr/>
          <a:lstStyle/>
          <a:p>
            <a:endParaRPr lang="en-US" dirty="0" smtClean="0"/>
          </a:p>
          <a:p>
            <a:endParaRPr lang="en-US" dirty="0"/>
          </a:p>
          <a:p>
            <a:endParaRPr lang="en-US" dirty="0" smtClean="0"/>
          </a:p>
          <a:p>
            <a:r>
              <a:rPr lang="en-US" dirty="0" smtClean="0"/>
              <a:t>As </a:t>
            </a:r>
            <a:r>
              <a:rPr lang="en-US" dirty="0"/>
              <a:t>we mentioned before, only patients can create their profiles. I will add account registration picture again here.</a:t>
            </a:r>
            <a:endParaRPr lang="mk-MK" dirty="0"/>
          </a:p>
          <a:p>
            <a:pPr marL="0" indent="0">
              <a:buNone/>
            </a:pPr>
            <a:endParaRPr lang="mk-MK" dirty="0"/>
          </a:p>
        </p:txBody>
      </p:sp>
    </p:spTree>
    <p:extLst>
      <p:ext uri="{BB962C8B-B14F-4D97-AF65-F5344CB8AC3E}">
        <p14:creationId xmlns:p14="http://schemas.microsoft.com/office/powerpoint/2010/main" val="358516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Dashboard </a:t>
            </a:r>
            <a:r>
              <a:rPr lang="en-US" dirty="0" err="1"/>
              <a:t>analystics</a:t>
            </a:r>
            <a:endParaRPr lang="mk-MK"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930917"/>
            <a:ext cx="5181600" cy="2140754"/>
          </a:xfrm>
        </p:spPr>
      </p:pic>
      <p:sp>
        <p:nvSpPr>
          <p:cNvPr id="4" name="Content Placeholder 3"/>
          <p:cNvSpPr>
            <a:spLocks noGrp="1"/>
          </p:cNvSpPr>
          <p:nvPr>
            <p:ph sz="half" idx="2"/>
          </p:nvPr>
        </p:nvSpPr>
        <p:spPr/>
        <p:txBody>
          <a:bodyPr/>
          <a:lstStyle/>
          <a:p>
            <a:endParaRPr lang="en-US" dirty="0" smtClean="0"/>
          </a:p>
          <a:p>
            <a:endParaRPr lang="en-US" dirty="0"/>
          </a:p>
          <a:p>
            <a:r>
              <a:rPr lang="en-US" dirty="0" smtClean="0"/>
              <a:t>As </a:t>
            </a:r>
            <a:r>
              <a:rPr lang="en-US" dirty="0"/>
              <a:t>we can see on the admin or the doctors panel, we can see clearly how many patients, doctors, roles, departments, bookings and prescriptions we have.</a:t>
            </a:r>
            <a:endParaRPr lang="mk-MK" dirty="0"/>
          </a:p>
          <a:p>
            <a:endParaRPr lang="mk-MK" dirty="0"/>
          </a:p>
        </p:txBody>
      </p:sp>
    </p:spTree>
    <p:extLst>
      <p:ext uri="{BB962C8B-B14F-4D97-AF65-F5344CB8AC3E}">
        <p14:creationId xmlns:p14="http://schemas.microsoft.com/office/powerpoint/2010/main" val="845700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report	</a:t>
            </a:r>
            <a:endParaRPr lang="mk-MK" dirty="0"/>
          </a:p>
        </p:txBody>
      </p:sp>
      <p:sp>
        <p:nvSpPr>
          <p:cNvPr id="3" name="Content Placeholder 2"/>
          <p:cNvSpPr>
            <a:spLocks noGrp="1"/>
          </p:cNvSpPr>
          <p:nvPr>
            <p:ph idx="1"/>
          </p:nvPr>
        </p:nvSpPr>
        <p:spPr/>
        <p:txBody>
          <a:bodyPr/>
          <a:lstStyle/>
          <a:p>
            <a:r>
              <a:rPr lang="en-US" dirty="0"/>
              <a:t>Doctor appointment application serves for making appointments online so you could visit your doctor. For this project we will need three types of users: admin, doctor, patient. Admin can add doctors in the systems, doctors can create time slots for appointments and make prescriptions, patients can create their own profiles and make doctor appointments, after that they can view their prescription.</a:t>
            </a:r>
            <a:endParaRPr lang="mk-MK" dirty="0"/>
          </a:p>
          <a:p>
            <a:pPr marL="0" indent="0">
              <a:buNone/>
            </a:pPr>
            <a:endParaRPr lang="mk-MK" dirty="0"/>
          </a:p>
        </p:txBody>
      </p:sp>
    </p:spTree>
    <p:extLst>
      <p:ext uri="{BB962C8B-B14F-4D97-AF65-F5344CB8AC3E}">
        <p14:creationId xmlns:p14="http://schemas.microsoft.com/office/powerpoint/2010/main" val="2523630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scenarios</a:t>
            </a:r>
            <a:endParaRPr lang="mk-MK" dirty="0"/>
          </a:p>
        </p:txBody>
      </p:sp>
      <p:sp>
        <p:nvSpPr>
          <p:cNvPr id="3" name="Content Placeholder 2"/>
          <p:cNvSpPr>
            <a:spLocks noGrp="1"/>
          </p:cNvSpPr>
          <p:nvPr>
            <p:ph idx="1"/>
          </p:nvPr>
        </p:nvSpPr>
        <p:spPr/>
        <p:txBody>
          <a:bodyPr>
            <a:normAutofit lnSpcReduction="10000"/>
          </a:bodyPr>
          <a:lstStyle/>
          <a:p>
            <a:r>
              <a:rPr lang="en-US" dirty="0"/>
              <a:t>Admin, doctor, patients</a:t>
            </a:r>
            <a:endParaRPr lang="mk-MK" dirty="0"/>
          </a:p>
          <a:p>
            <a:r>
              <a:rPr lang="en-US" dirty="0"/>
              <a:t>Admin add doctor in the system </a:t>
            </a:r>
            <a:endParaRPr lang="mk-MK" dirty="0"/>
          </a:p>
          <a:p>
            <a:r>
              <a:rPr lang="en-US" dirty="0"/>
              <a:t>Doctor can make appointment time slot</a:t>
            </a:r>
            <a:endParaRPr lang="mk-MK" dirty="0"/>
          </a:p>
          <a:p>
            <a:r>
              <a:rPr lang="en-US" dirty="0"/>
              <a:t>Patients can book an appointment with doctor</a:t>
            </a:r>
            <a:endParaRPr lang="mk-MK" dirty="0"/>
          </a:p>
          <a:p>
            <a:r>
              <a:rPr lang="en-US" dirty="0"/>
              <a:t>Implement filter at frontend to search doctors</a:t>
            </a:r>
            <a:endParaRPr lang="mk-MK" dirty="0"/>
          </a:p>
          <a:p>
            <a:r>
              <a:rPr lang="en-US" dirty="0"/>
              <a:t>Doctor will make a prescription</a:t>
            </a:r>
            <a:endParaRPr lang="mk-MK" dirty="0"/>
          </a:p>
          <a:p>
            <a:r>
              <a:rPr lang="en-US" dirty="0"/>
              <a:t>Patients can view their prescription</a:t>
            </a:r>
            <a:endParaRPr lang="mk-MK" dirty="0"/>
          </a:p>
          <a:p>
            <a:r>
              <a:rPr lang="en-US" dirty="0"/>
              <a:t>Patients can make their profiles</a:t>
            </a:r>
            <a:endParaRPr lang="mk-MK" dirty="0"/>
          </a:p>
          <a:p>
            <a:r>
              <a:rPr lang="en-US" dirty="0"/>
              <a:t>Dashboard </a:t>
            </a:r>
            <a:r>
              <a:rPr lang="en-US" dirty="0" err="1"/>
              <a:t>analystics</a:t>
            </a:r>
            <a:endParaRPr lang="mk-MK" dirty="0"/>
          </a:p>
          <a:p>
            <a:pPr marL="0" indent="0">
              <a:buNone/>
            </a:pPr>
            <a:endParaRPr lang="mk-MK" dirty="0"/>
          </a:p>
        </p:txBody>
      </p:sp>
    </p:spTree>
    <p:extLst>
      <p:ext uri="{BB962C8B-B14F-4D97-AF65-F5344CB8AC3E}">
        <p14:creationId xmlns:p14="http://schemas.microsoft.com/office/powerpoint/2010/main" val="442406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doctor, patient</a:t>
            </a:r>
            <a:endParaRPr lang="mk-MK"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744276"/>
            <a:ext cx="5181600" cy="2514035"/>
          </a:xfrm>
        </p:spPr>
      </p:pic>
      <p:sp>
        <p:nvSpPr>
          <p:cNvPr id="5" name="Content Placeholder 4"/>
          <p:cNvSpPr>
            <a:spLocks noGrp="1"/>
          </p:cNvSpPr>
          <p:nvPr>
            <p:ph sz="half" idx="2"/>
          </p:nvPr>
        </p:nvSpPr>
        <p:spPr/>
        <p:txBody>
          <a:bodyPr/>
          <a:lstStyle/>
          <a:p>
            <a:endParaRPr lang="en-US" dirty="0" smtClean="0"/>
          </a:p>
          <a:p>
            <a:endParaRPr lang="en-US" dirty="0"/>
          </a:p>
          <a:p>
            <a:r>
              <a:rPr lang="en-US" dirty="0" smtClean="0"/>
              <a:t>This </a:t>
            </a:r>
            <a:r>
              <a:rPr lang="en-US" dirty="0"/>
              <a:t>is how the registration form looks like. This is used only for patients, admin account is pre-created and doctors are added only from admin panel.</a:t>
            </a:r>
            <a:endParaRPr lang="mk-MK" dirty="0"/>
          </a:p>
          <a:p>
            <a:pPr marL="0" indent="0">
              <a:buNone/>
            </a:pPr>
            <a:endParaRPr lang="mk-MK" dirty="0"/>
          </a:p>
        </p:txBody>
      </p:sp>
    </p:spTree>
    <p:extLst>
      <p:ext uri="{BB962C8B-B14F-4D97-AF65-F5344CB8AC3E}">
        <p14:creationId xmlns:p14="http://schemas.microsoft.com/office/powerpoint/2010/main" val="341382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add doctor in the system </a:t>
            </a:r>
            <a:r>
              <a:rPr lang="mk-MK" dirty="0"/>
              <a:t/>
            </a:r>
            <a:br>
              <a:rPr lang="mk-MK" dirty="0"/>
            </a:br>
            <a:endParaRPr lang="mk-MK" dirty="0"/>
          </a:p>
        </p:txBody>
      </p:sp>
      <p:sp>
        <p:nvSpPr>
          <p:cNvPr id="4" name="Content Placeholder 3"/>
          <p:cNvSpPr>
            <a:spLocks noGrp="1"/>
          </p:cNvSpPr>
          <p:nvPr>
            <p:ph sz="half" idx="2"/>
          </p:nvPr>
        </p:nvSpPr>
        <p:spPr/>
        <p:txBody>
          <a:bodyPr/>
          <a:lstStyle/>
          <a:p>
            <a:endParaRPr lang="en-US" dirty="0" smtClean="0"/>
          </a:p>
          <a:p>
            <a:endParaRPr lang="en-US" dirty="0"/>
          </a:p>
          <a:p>
            <a:endParaRPr lang="en-US" dirty="0" smtClean="0"/>
          </a:p>
          <a:p>
            <a:r>
              <a:rPr lang="en-US" dirty="0" smtClean="0"/>
              <a:t>On </a:t>
            </a:r>
            <a:r>
              <a:rPr lang="en-US" dirty="0"/>
              <a:t>this picture we can see the admin login panel. We can create new departments, add doctors and check patients appointments.</a:t>
            </a:r>
            <a:endParaRPr lang="mk-MK" dirty="0"/>
          </a:p>
          <a:p>
            <a:pPr marL="0" indent="0">
              <a:buNone/>
            </a:pPr>
            <a:endParaRPr lang="mk-MK" dirty="0"/>
          </a:p>
        </p:txBody>
      </p:sp>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930917"/>
            <a:ext cx="5181600" cy="2140754"/>
          </a:xfrm>
        </p:spPr>
      </p:pic>
    </p:spTree>
    <p:extLst>
      <p:ext uri="{BB962C8B-B14F-4D97-AF65-F5344CB8AC3E}">
        <p14:creationId xmlns:p14="http://schemas.microsoft.com/office/powerpoint/2010/main" val="732905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Doctor can make appointment time slot</a:t>
            </a:r>
            <a:endParaRPr lang="mk-MK"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833322"/>
            <a:ext cx="5181600" cy="2335944"/>
          </a:xfrm>
        </p:spPr>
      </p:pic>
      <p:sp>
        <p:nvSpPr>
          <p:cNvPr id="4" name="Content Placeholder 3"/>
          <p:cNvSpPr>
            <a:spLocks noGrp="1"/>
          </p:cNvSpPr>
          <p:nvPr>
            <p:ph sz="half" idx="2"/>
          </p:nvPr>
        </p:nvSpPr>
        <p:spPr/>
        <p:txBody>
          <a:bodyPr/>
          <a:lstStyle/>
          <a:p>
            <a:endParaRPr lang="en-US" dirty="0" smtClean="0"/>
          </a:p>
          <a:p>
            <a:endParaRPr lang="en-US" dirty="0"/>
          </a:p>
          <a:p>
            <a:endParaRPr lang="en-US" dirty="0" smtClean="0"/>
          </a:p>
          <a:p>
            <a:r>
              <a:rPr lang="en-US" dirty="0" smtClean="0"/>
              <a:t>If </a:t>
            </a:r>
            <a:r>
              <a:rPr lang="en-US" dirty="0"/>
              <a:t>you are logged in as doctor, you can choose specific date and create time appointments for the patients to choose from.</a:t>
            </a:r>
            <a:endParaRPr lang="mk-MK" dirty="0"/>
          </a:p>
          <a:p>
            <a:pPr marL="0" indent="0">
              <a:buNone/>
            </a:pPr>
            <a:endParaRPr lang="mk-MK" dirty="0"/>
          </a:p>
        </p:txBody>
      </p:sp>
    </p:spTree>
    <p:extLst>
      <p:ext uri="{BB962C8B-B14F-4D97-AF65-F5344CB8AC3E}">
        <p14:creationId xmlns:p14="http://schemas.microsoft.com/office/powerpoint/2010/main" val="2682016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Patients can book an appointment with doctor</a:t>
            </a:r>
            <a:r>
              <a:rPr lang="mk-MK" dirty="0"/>
              <a:t/>
            </a:r>
            <a:br>
              <a:rPr lang="mk-MK" dirty="0"/>
            </a:br>
            <a:endParaRPr lang="mk-MK"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3036388"/>
            <a:ext cx="5181600" cy="1929812"/>
          </a:xfrm>
        </p:spPr>
      </p:pic>
      <p:sp>
        <p:nvSpPr>
          <p:cNvPr id="4" name="Content Placeholder 3"/>
          <p:cNvSpPr>
            <a:spLocks noGrp="1"/>
          </p:cNvSpPr>
          <p:nvPr>
            <p:ph sz="half" idx="2"/>
          </p:nvPr>
        </p:nvSpPr>
        <p:spPr/>
        <p:txBody>
          <a:bodyPr/>
          <a:lstStyle/>
          <a:p>
            <a:r>
              <a:rPr lang="en-US" dirty="0"/>
              <a:t>To make an appointment with some of the doctors, you need to be logged in. After choosing time, you can confirm the appointment. After appointment is made, you will receive email notifications with all information about the appointment. Also appointment will disappear from the list of available appointments.</a:t>
            </a:r>
            <a:endParaRPr lang="mk-MK" dirty="0"/>
          </a:p>
          <a:p>
            <a:pPr marL="0" indent="0">
              <a:buNone/>
            </a:pPr>
            <a:endParaRPr lang="mk-MK" dirty="0"/>
          </a:p>
        </p:txBody>
      </p:sp>
    </p:spTree>
    <p:extLst>
      <p:ext uri="{BB962C8B-B14F-4D97-AF65-F5344CB8AC3E}">
        <p14:creationId xmlns:p14="http://schemas.microsoft.com/office/powerpoint/2010/main" val="823911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filter at frontend to search doctors</a:t>
            </a:r>
            <a:r>
              <a:rPr lang="mk-MK" dirty="0"/>
              <a:t/>
            </a:r>
            <a:br>
              <a:rPr lang="mk-MK" dirty="0"/>
            </a:br>
            <a:endParaRPr lang="mk-MK"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902167"/>
            <a:ext cx="5181600" cy="2198254"/>
          </a:xfrm>
        </p:spPr>
      </p:pic>
      <p:sp>
        <p:nvSpPr>
          <p:cNvPr id="4" name="Content Placeholder 3"/>
          <p:cNvSpPr>
            <a:spLocks noGrp="1"/>
          </p:cNvSpPr>
          <p:nvPr>
            <p:ph sz="half" idx="2"/>
          </p:nvPr>
        </p:nvSpPr>
        <p:spPr/>
        <p:txBody>
          <a:bodyPr/>
          <a:lstStyle/>
          <a:p>
            <a:endParaRPr lang="en-US" dirty="0" smtClean="0"/>
          </a:p>
          <a:p>
            <a:endParaRPr lang="en-US" dirty="0"/>
          </a:p>
          <a:p>
            <a:endParaRPr lang="en-US" dirty="0" smtClean="0"/>
          </a:p>
          <a:p>
            <a:r>
              <a:rPr lang="en-US" dirty="0" smtClean="0"/>
              <a:t>As </a:t>
            </a:r>
            <a:r>
              <a:rPr lang="en-US" dirty="0"/>
              <a:t>you are looking on the doctors list you can filter them to browse specific doctor.</a:t>
            </a:r>
            <a:endParaRPr lang="mk-MK" dirty="0"/>
          </a:p>
        </p:txBody>
      </p:sp>
    </p:spTree>
    <p:extLst>
      <p:ext uri="{BB962C8B-B14F-4D97-AF65-F5344CB8AC3E}">
        <p14:creationId xmlns:p14="http://schemas.microsoft.com/office/powerpoint/2010/main" val="3925777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Doctor will make a prescription</a:t>
            </a:r>
            <a:endParaRPr lang="mk-MK"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86355"/>
            <a:ext cx="5181600" cy="3829878"/>
          </a:xfrm>
        </p:spPr>
      </p:pic>
      <p:sp>
        <p:nvSpPr>
          <p:cNvPr id="4" name="Content Placeholder 3"/>
          <p:cNvSpPr>
            <a:spLocks noGrp="1"/>
          </p:cNvSpPr>
          <p:nvPr>
            <p:ph sz="half" idx="2"/>
          </p:nvPr>
        </p:nvSpPr>
        <p:spPr/>
        <p:txBody>
          <a:bodyPr/>
          <a:lstStyle/>
          <a:p>
            <a:endParaRPr lang="en-US" dirty="0" smtClean="0"/>
          </a:p>
          <a:p>
            <a:endParaRPr lang="en-US" dirty="0"/>
          </a:p>
          <a:p>
            <a:endParaRPr lang="en-US" dirty="0" smtClean="0"/>
          </a:p>
          <a:p>
            <a:r>
              <a:rPr lang="en-US" dirty="0" smtClean="0"/>
              <a:t>This </a:t>
            </a:r>
            <a:r>
              <a:rPr lang="en-US" dirty="0"/>
              <a:t>is how it looks to populate one prescription for some patient. </a:t>
            </a:r>
            <a:endParaRPr lang="mk-MK" dirty="0"/>
          </a:p>
          <a:p>
            <a:pPr marL="0" indent="0">
              <a:buNone/>
            </a:pPr>
            <a:endParaRPr lang="mk-MK" dirty="0"/>
          </a:p>
        </p:txBody>
      </p:sp>
    </p:spTree>
    <p:extLst>
      <p:ext uri="{BB962C8B-B14F-4D97-AF65-F5344CB8AC3E}">
        <p14:creationId xmlns:p14="http://schemas.microsoft.com/office/powerpoint/2010/main" val="3609548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
  <TotalTime>9</TotalTime>
  <Words>400</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Calibri Light</vt:lpstr>
      <vt:lpstr>Corbel</vt:lpstr>
      <vt:lpstr>Wingdings 2</vt:lpstr>
      <vt:lpstr>Office Theme</vt:lpstr>
      <vt:lpstr>Frame</vt:lpstr>
      <vt:lpstr>Doctor appointment system</vt:lpstr>
      <vt:lpstr>Project report </vt:lpstr>
      <vt:lpstr>Project scenarios</vt:lpstr>
      <vt:lpstr>Admin, doctor, patient</vt:lpstr>
      <vt:lpstr>Admin add doctor in the system  </vt:lpstr>
      <vt:lpstr>Doctor can make appointment time slot</vt:lpstr>
      <vt:lpstr>Patients can book an appointment with doctor </vt:lpstr>
      <vt:lpstr>Implement filter at frontend to search doctors </vt:lpstr>
      <vt:lpstr>Doctor will make a prescription</vt:lpstr>
      <vt:lpstr>Patients can view their prescription </vt:lpstr>
      <vt:lpstr>Patients can make their profiles </vt:lpstr>
      <vt:lpstr>Dashboard analystics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 appointment system</dc:title>
  <dc:creator>Андонов Љубиша</dc:creator>
  <cp:lastModifiedBy>Андонов Љубиша</cp:lastModifiedBy>
  <cp:revision>2</cp:revision>
  <dcterms:created xsi:type="dcterms:W3CDTF">2022-09-10T18:45:03Z</dcterms:created>
  <dcterms:modified xsi:type="dcterms:W3CDTF">2022-09-10T18:54:35Z</dcterms:modified>
</cp:coreProperties>
</file>