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01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78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713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1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33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56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6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5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65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5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89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AB4D-1B34-46B9-9199-F89714AC6CDD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1EC5-49BA-4E3C-B1B1-C48A463373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8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Movies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Database step by step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27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3200" dirty="0"/>
              <a:t>V databázi filmů vedeme filmy, osoby a žánry. U filmů uvádíme název, rok vydání a stát, případně seznam států, které se na filmu podílí. </a:t>
            </a:r>
            <a:r>
              <a:rPr lang="cs-CZ" sz="3200" dirty="0"/>
              <a:t>U každého </a:t>
            </a:r>
            <a:r>
              <a:rPr lang="cs-CZ" sz="3200" dirty="0"/>
              <a:t>filmu také evidujeme seznam herců, kameramanů, režisérů a dalších osob, které na filmu pracovali v různých pracovních rolích. Můžeme i určovat pořadí osob ve filmu, tedy například pořadí herců dle důležitosti. </a:t>
            </a:r>
            <a:r>
              <a:rPr lang="cs-CZ" sz="3200" dirty="0"/>
              <a:t>každé </a:t>
            </a:r>
            <a:r>
              <a:rPr lang="cs-CZ" sz="3200" dirty="0"/>
              <a:t>osoby vedeme jejich jméno, příjmení, datum narození a právě jeden stát. Filmy mohou mít více žánrů. U žánru vedeme jen název.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8726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2" y="181342"/>
            <a:ext cx="10024143" cy="637772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85596" y="2721218"/>
            <a:ext cx="4659924" cy="3569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220915" y="181342"/>
            <a:ext cx="5887916" cy="3889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4941277" y="1488829"/>
            <a:ext cx="3730869" cy="3452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8458200" y="2200825"/>
            <a:ext cx="2474027" cy="175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7025054" y="4620086"/>
            <a:ext cx="1675390" cy="175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8779573" y="5688623"/>
            <a:ext cx="1675390" cy="26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4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2" y="181342"/>
            <a:ext cx="10024143" cy="637772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85596" y="2721218"/>
            <a:ext cx="4659924" cy="3569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220915" y="181342"/>
            <a:ext cx="5887916" cy="3889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4941277" y="1488829"/>
            <a:ext cx="3730869" cy="3452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8458200" y="2200825"/>
            <a:ext cx="2474027" cy="175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2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2" y="181342"/>
            <a:ext cx="10024143" cy="637772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85596" y="2721218"/>
            <a:ext cx="4659924" cy="3569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220915" y="1881554"/>
            <a:ext cx="5887916" cy="218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4941277" y="1951891"/>
            <a:ext cx="3730869" cy="298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8458200" y="2200825"/>
            <a:ext cx="2474027" cy="175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9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2" y="181342"/>
            <a:ext cx="10024143" cy="6377720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3657599" y="1881554"/>
            <a:ext cx="5451231" cy="218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4941277" y="1951891"/>
            <a:ext cx="3730869" cy="298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8458200" y="2200825"/>
            <a:ext cx="2474027" cy="1755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621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2" y="181342"/>
            <a:ext cx="10024143" cy="6377720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3657599" y="1881554"/>
            <a:ext cx="5451231" cy="218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4941277" y="1951891"/>
            <a:ext cx="3730869" cy="298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9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2" y="181342"/>
            <a:ext cx="10024143" cy="63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3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Širokoúhlá obrazovka</PresentationFormat>
  <Paragraphs>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Movies</vt:lpstr>
      <vt:lpstr>Zadání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Michal</dc:creator>
  <cp:lastModifiedBy>Michal</cp:lastModifiedBy>
  <cp:revision>5</cp:revision>
  <dcterms:created xsi:type="dcterms:W3CDTF">2021-11-19T09:48:16Z</dcterms:created>
  <dcterms:modified xsi:type="dcterms:W3CDTF">2021-11-19T12:40:47Z</dcterms:modified>
</cp:coreProperties>
</file>