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ACF2-ACE4-474D-B65D-F7D006F68881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DD2-3B15-40BB-A0C1-59FDED143E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436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ACF2-ACE4-474D-B65D-F7D006F68881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DD2-3B15-40BB-A0C1-59FDED143E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1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ACF2-ACE4-474D-B65D-F7D006F68881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DD2-3B15-40BB-A0C1-59FDED143E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399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ACF2-ACE4-474D-B65D-F7D006F68881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DD2-3B15-40BB-A0C1-59FDED143E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939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ACF2-ACE4-474D-B65D-F7D006F68881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DD2-3B15-40BB-A0C1-59FDED143E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10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ACF2-ACE4-474D-B65D-F7D006F68881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DD2-3B15-40BB-A0C1-59FDED143E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266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ACF2-ACE4-474D-B65D-F7D006F68881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DD2-3B15-40BB-A0C1-59FDED143E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262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ACF2-ACE4-474D-B65D-F7D006F68881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DD2-3B15-40BB-A0C1-59FDED143E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358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ACF2-ACE4-474D-B65D-F7D006F68881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DD2-3B15-40BB-A0C1-59FDED143E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579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ACF2-ACE4-474D-B65D-F7D006F68881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DD2-3B15-40BB-A0C1-59FDED143E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64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ACF2-ACE4-474D-B65D-F7D006F68881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DD2-3B15-40BB-A0C1-59FDED143E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973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ACF2-ACE4-474D-B65D-F7D006F68881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C9DD2-3B15-40BB-A0C1-59FDED143E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078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Flights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DB PROJECT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72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Flight</a:t>
            </a:r>
            <a:r>
              <a:rPr lang="cs-CZ" dirty="0" smtClean="0"/>
              <a:t> </a:t>
            </a:r>
            <a:r>
              <a:rPr lang="cs-CZ" dirty="0" err="1" smtClean="0"/>
              <a:t>ticket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80501"/>
              </p:ext>
            </p:extLst>
          </p:nvPr>
        </p:nvGraphicFramePr>
        <p:xfrm>
          <a:off x="838200" y="1825625"/>
          <a:ext cx="10520431" cy="391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" r:id="rId3" imgW="15809400" imgH="5904720" progId="Photoshop.Image.13">
                  <p:embed/>
                </p:oleObj>
              </mc:Choice>
              <mc:Fallback>
                <p:oleObj name="Image" r:id="rId3" imgW="15809400" imgH="5904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10520431" cy="3915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96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704316"/>
              </p:ext>
            </p:extLst>
          </p:nvPr>
        </p:nvGraphicFramePr>
        <p:xfrm>
          <a:off x="2640623" y="365125"/>
          <a:ext cx="6720254" cy="25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3" imgW="11428560" imgH="4419000" progId="Photoshop.Image.13">
                  <p:embed/>
                </p:oleObj>
              </mc:Choice>
              <mc:Fallback>
                <p:oleObj name="Image" r:id="rId3" imgW="11428560" imgH="4419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0623" y="365125"/>
                        <a:ext cx="6720254" cy="2598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273301"/>
              </p:ext>
            </p:extLst>
          </p:nvPr>
        </p:nvGraphicFramePr>
        <p:xfrm>
          <a:off x="2394831" y="3098921"/>
          <a:ext cx="7402338" cy="307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5" imgW="19746000" imgH="8228520" progId="Photoshop.Image.13">
                  <p:embed/>
                </p:oleObj>
              </mc:Choice>
              <mc:Fallback>
                <p:oleObj name="Image" r:id="rId5" imgW="19746000" imgH="8228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4831" y="3098921"/>
                        <a:ext cx="7402338" cy="307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5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Airport</a:t>
            </a:r>
            <a:r>
              <a:rPr lang="cs-CZ" dirty="0" smtClean="0"/>
              <a:t> </a:t>
            </a:r>
            <a:r>
              <a:rPr lang="cs-CZ" dirty="0" err="1" smtClean="0"/>
              <a:t>boards</a:t>
            </a:r>
            <a:endParaRPr lang="cs-CZ" dirty="0"/>
          </a:p>
        </p:txBody>
      </p:sp>
      <p:pic>
        <p:nvPicPr>
          <p:cNvPr id="3074" name="Picture 2" descr="Premium Vector | Vector airport board isola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354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38,367 Airport Arrival Stock Photos, Pictures &amp; Royalty-Free Images - 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1913548"/>
            <a:ext cx="61643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8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098" name="Picture 2" descr="high definition video traditional flip-style airport Stock Footage Video  (100% Royalty-free) 545938 | Shutter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14" y="400662"/>
            <a:ext cx="10330962" cy="582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6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</Words>
  <Application>Microsoft Office PowerPoint</Application>
  <PresentationFormat>Širokoúhlá obrazovka</PresentationFormat>
  <Paragraphs>4</Paragraphs>
  <Slides>5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Image</vt:lpstr>
      <vt:lpstr>Flights</vt:lpstr>
      <vt:lpstr>Flight ticket</vt:lpstr>
      <vt:lpstr>Prezentace aplikace PowerPoint</vt:lpstr>
      <vt:lpstr>Airport boards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</dc:title>
  <dc:creator>Michal</dc:creator>
  <cp:lastModifiedBy>Michal</cp:lastModifiedBy>
  <cp:revision>6</cp:revision>
  <dcterms:created xsi:type="dcterms:W3CDTF">2022-04-12T10:32:22Z</dcterms:created>
  <dcterms:modified xsi:type="dcterms:W3CDTF">2022-04-12T12:56:34Z</dcterms:modified>
</cp:coreProperties>
</file>