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265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815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294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96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8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395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978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232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20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102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25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3423-6F26-4288-B819-92D9D9AB1B02}" type="datetimeFigureOut">
              <a:rPr lang="cs-CZ" smtClean="0"/>
              <a:t>17.10.2023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19BF-83A5-4B31-9E07-72F817FEE5C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472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Database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Recipes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Attributes?</a:t>
            </a:r>
            <a:endParaRPr lang="cs-CZ" dirty="0" smtClean="0"/>
          </a:p>
          <a:p>
            <a:r>
              <a:rPr lang="en-US" dirty="0" smtClean="0"/>
              <a:t>Relationships?</a:t>
            </a:r>
          </a:p>
          <a:p>
            <a:r>
              <a:rPr lang="en-US" dirty="0" smtClean="0"/>
              <a:t>Categories?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6172200" y="1056443"/>
            <a:ext cx="5181600" cy="5120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Questions:</a:t>
            </a:r>
          </a:p>
          <a:p>
            <a:r>
              <a:rPr lang="en-US" dirty="0" smtClean="0"/>
              <a:t>What </a:t>
            </a:r>
            <a:r>
              <a:rPr lang="en-US" dirty="0"/>
              <a:t>is the name of the recipe?</a:t>
            </a:r>
          </a:p>
          <a:p>
            <a:r>
              <a:rPr lang="en-US" dirty="0"/>
              <a:t>When was it created?</a:t>
            </a:r>
          </a:p>
          <a:p>
            <a:r>
              <a:rPr lang="en-US" dirty="0"/>
              <a:t>How many servings are there?</a:t>
            </a:r>
          </a:p>
          <a:p>
            <a:r>
              <a:rPr lang="en-US" dirty="0"/>
              <a:t>List of ingredients?</a:t>
            </a:r>
          </a:p>
          <a:p>
            <a:r>
              <a:rPr lang="en-US" dirty="0"/>
              <a:t>How do I get information about the process of creating a dish?</a:t>
            </a:r>
          </a:p>
          <a:p>
            <a:r>
              <a:rPr lang="en-US" dirty="0"/>
              <a:t>What category does it fall into?</a:t>
            </a:r>
          </a:p>
          <a:p>
            <a:r>
              <a:rPr lang="en-US" dirty="0"/>
              <a:t>What will be the price of this meal?</a:t>
            </a:r>
          </a:p>
          <a:p>
            <a:r>
              <a:rPr lang="en-US" dirty="0"/>
              <a:t>What allergens does it contain?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34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Attributes?</a:t>
            </a:r>
            <a:endParaRPr lang="cs-CZ" dirty="0" smtClean="0"/>
          </a:p>
          <a:p>
            <a:r>
              <a:rPr lang="en-US" dirty="0" smtClean="0"/>
              <a:t>Relationships?</a:t>
            </a:r>
          </a:p>
          <a:p>
            <a:r>
              <a:rPr lang="en-US" dirty="0" smtClean="0"/>
              <a:t>Categories?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6172200" y="1207363"/>
            <a:ext cx="5181600" cy="496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Questions:</a:t>
            </a:r>
            <a:endParaRPr lang="cs-CZ" dirty="0" smtClean="0"/>
          </a:p>
          <a:p>
            <a:r>
              <a:rPr lang="en-US" dirty="0" smtClean="0"/>
              <a:t>What </a:t>
            </a:r>
            <a:r>
              <a:rPr lang="en-US" dirty="0"/>
              <a:t>is the name of the ingredient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category does it fall </a:t>
            </a:r>
            <a:r>
              <a:rPr lang="en-US" dirty="0" smtClean="0"/>
              <a:t>into?</a:t>
            </a:r>
          </a:p>
          <a:p>
            <a:r>
              <a:rPr lang="en-US" dirty="0" smtClean="0"/>
              <a:t>Will </a:t>
            </a:r>
            <a:r>
              <a:rPr lang="en-US" dirty="0"/>
              <a:t>the price of the ingredient be discussed, or will the price of the dish just be estimated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allergens does the ingredient contain?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162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Vitamins</a:t>
            </a:r>
            <a:endParaRPr lang="en-US" dirty="0"/>
          </a:p>
          <a:p>
            <a:r>
              <a:rPr lang="en-US" dirty="0" smtClean="0"/>
              <a:t>Allergens</a:t>
            </a:r>
          </a:p>
          <a:p>
            <a:r>
              <a:rPr lang="en-US" dirty="0" smtClean="0"/>
              <a:t>Prices</a:t>
            </a:r>
          </a:p>
          <a:p>
            <a:r>
              <a:rPr lang="en-US" smtClean="0"/>
              <a:t>P</a:t>
            </a:r>
            <a:r>
              <a:rPr lang="cs-CZ" smtClean="0"/>
              <a:t>reparation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75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recipe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Earl Grey Tea</a:t>
            </a:r>
            <a:endParaRPr lang="cs-CZ" b="1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3311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Category: </a:t>
            </a:r>
            <a:r>
              <a:rPr lang="en-US" b="1" dirty="0" smtClean="0"/>
              <a:t>drinks</a:t>
            </a:r>
          </a:p>
          <a:p>
            <a:r>
              <a:rPr lang="en-US" dirty="0" smtClean="0"/>
              <a:t>Method: </a:t>
            </a:r>
            <a:r>
              <a:rPr lang="en-US" b="1" dirty="0" smtClean="0"/>
              <a:t>brewed </a:t>
            </a:r>
          </a:p>
          <a:p>
            <a:r>
              <a:rPr lang="en-US" dirty="0" smtClean="0"/>
              <a:t>Difficulty: </a:t>
            </a:r>
            <a:r>
              <a:rPr lang="en-US" b="1" dirty="0" smtClean="0"/>
              <a:t>1</a:t>
            </a:r>
            <a:r>
              <a:rPr lang="en-US" dirty="0" smtClean="0"/>
              <a:t> </a:t>
            </a:r>
            <a:r>
              <a:rPr lang="en-US" sz="2400" dirty="0" smtClean="0"/>
              <a:t>(1 = easy, 10 = very difficulty)</a:t>
            </a:r>
            <a:endParaRPr lang="en-US" dirty="0" smtClean="0"/>
          </a:p>
          <a:p>
            <a:r>
              <a:rPr lang="cs-CZ" dirty="0" smtClean="0"/>
              <a:t>Country </a:t>
            </a:r>
            <a:r>
              <a:rPr lang="en-US" dirty="0" smtClean="0"/>
              <a:t>of</a:t>
            </a:r>
            <a:r>
              <a:rPr lang="cs-CZ" dirty="0" smtClean="0"/>
              <a:t> </a:t>
            </a:r>
            <a:r>
              <a:rPr lang="en-US" dirty="0" smtClean="0"/>
              <a:t>origin</a:t>
            </a:r>
            <a:r>
              <a:rPr lang="cs-CZ" dirty="0" smtClean="0"/>
              <a:t>: </a:t>
            </a:r>
            <a:r>
              <a:rPr lang="cs-CZ" b="1" dirty="0" smtClean="0"/>
              <a:t>UK</a:t>
            </a:r>
            <a:endParaRPr lang="en-US" b="1" dirty="0" smtClean="0"/>
          </a:p>
          <a:p>
            <a:r>
              <a:rPr lang="en-US" dirty="0" smtClean="0"/>
              <a:t>Total time: </a:t>
            </a:r>
            <a:r>
              <a:rPr lang="en-US" b="1" dirty="0" smtClean="0"/>
              <a:t>5 min</a:t>
            </a:r>
          </a:p>
          <a:p>
            <a:r>
              <a:rPr lang="en-US" dirty="0" smtClean="0"/>
              <a:t>Description:</a:t>
            </a:r>
          </a:p>
          <a:p>
            <a:pPr marL="457200" lvl="1" indent="0">
              <a:buNone/>
            </a:pPr>
            <a:r>
              <a:rPr lang="cs-CZ" b="1" dirty="0"/>
              <a:t>B</a:t>
            </a:r>
            <a:r>
              <a:rPr lang="en-US" b="1" dirty="0" smtClean="0"/>
              <a:t>oil the water. Prepare a cup of tea. Pour hot water over the tea leaves. Leave to infuse for 3 minutes. Remove the tea leaves. Optionally, sweeten the tea or add milk to taste. Serve.</a:t>
            </a:r>
          </a:p>
          <a:p>
            <a:r>
              <a:rPr lang="en-US" dirty="0" smtClean="0"/>
              <a:t>Price: </a:t>
            </a:r>
            <a:r>
              <a:rPr lang="en-US" b="1" dirty="0" smtClean="0"/>
              <a:t>cheap</a:t>
            </a:r>
          </a:p>
          <a:p>
            <a:r>
              <a:rPr lang="en-US" dirty="0" smtClean="0"/>
              <a:t>Attributes: vegetarian, vegans (without milk)</a:t>
            </a:r>
          </a:p>
          <a:p>
            <a:pPr lvl="1"/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7190912" y="1825625"/>
            <a:ext cx="416288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Ingredients for 1 person:</a:t>
            </a:r>
          </a:p>
          <a:p>
            <a:r>
              <a:rPr lang="en-US" dirty="0" smtClean="0"/>
              <a:t>250 ml water</a:t>
            </a:r>
          </a:p>
          <a:p>
            <a:r>
              <a:rPr lang="en-US" dirty="0" smtClean="0"/>
              <a:t>3 g earl grey tea leaves</a:t>
            </a:r>
          </a:p>
          <a:p>
            <a:r>
              <a:rPr lang="en-US" dirty="0" smtClean="0"/>
              <a:t>4 g sugar (optional)</a:t>
            </a:r>
            <a:endParaRPr lang="cs-CZ" dirty="0" smtClean="0"/>
          </a:p>
          <a:p>
            <a:r>
              <a:rPr lang="cs-CZ" dirty="0" smtClean="0"/>
              <a:t>50ml </a:t>
            </a:r>
            <a:r>
              <a:rPr lang="en-US" dirty="0" smtClean="0"/>
              <a:t>milk</a:t>
            </a:r>
            <a:r>
              <a:rPr lang="cs-CZ" dirty="0" smtClean="0"/>
              <a:t> (</a:t>
            </a:r>
            <a:r>
              <a:rPr lang="en-US" dirty="0" smtClean="0"/>
              <a:t>optional</a:t>
            </a:r>
            <a:r>
              <a:rPr lang="cs-CZ" dirty="0" smtClean="0"/>
              <a:t>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Allergens</a:t>
            </a:r>
          </a:p>
          <a:p>
            <a:r>
              <a:rPr lang="en-US" dirty="0" smtClean="0"/>
              <a:t> 7 (milk)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0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314</TotalTime>
  <Words>247</Words>
  <Application>Microsoft Office PowerPoint</Application>
  <PresentationFormat>Širokoúhlá obrazovka</PresentationFormat>
  <Paragraphs>46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Database Workshop</vt:lpstr>
      <vt:lpstr>Recipes</vt:lpstr>
      <vt:lpstr>Ingredients</vt:lpstr>
      <vt:lpstr>What next?</vt:lpstr>
      <vt:lpstr>recipe Earl Grey Tea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web presentation</dc:title>
  <dc:creator>Michal</dc:creator>
  <cp:lastModifiedBy>Michal</cp:lastModifiedBy>
  <cp:revision>50</cp:revision>
  <dcterms:created xsi:type="dcterms:W3CDTF">2023-10-13T12:29:30Z</dcterms:created>
  <dcterms:modified xsi:type="dcterms:W3CDTF">2023-10-17T10:23:50Z</dcterms:modified>
</cp:coreProperties>
</file>