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265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815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294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96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8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395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97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23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20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102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25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472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cook-project.eu/workshop/web/" TargetMode="External"/><Relationship Id="rId2" Type="http://schemas.openxmlformats.org/officeDocument/2006/relationships/hyperlink" Target="https://www.smartcook.eu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hyperlink" Target="https://www.freepik.com/free-vector/detailed-fruit-collection_13839306.ht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s.sil.org/cms/scripts/page.php?site_id=nrsi&amp;id=OFL" TargetMode="External"/><Relationship Id="rId2" Type="http://schemas.openxmlformats.org/officeDocument/2006/relationships/hyperlink" Target="https://fonts.google.com/specimen/Fredericka+the+Grea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web presentation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step-by-step creation of a simple website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21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225D6B-F181-0114-38FA-44A28E7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Hosting and </a:t>
            </a:r>
            <a:r>
              <a:rPr lang="en-US" dirty="0"/>
              <a:t>domain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5A6153-2DC2-89AE-A603-A8944EB29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/>
              <a:t>I</a:t>
            </a:r>
            <a:r>
              <a:rPr lang="en-US" sz="2400" dirty="0"/>
              <a:t>n order for a website to run on the </a:t>
            </a:r>
            <a:r>
              <a:rPr lang="en-US" sz="2400" b="1" dirty="0"/>
              <a:t>Internet</a:t>
            </a:r>
            <a:r>
              <a:rPr lang="en-US" sz="2400" dirty="0"/>
              <a:t>, it needs to be placed on a publicly accessible server (hosting) under a publicly accessible address </a:t>
            </a:r>
            <a:r>
              <a:rPr lang="cs-CZ" sz="2400" dirty="0"/>
              <a:t>(</a:t>
            </a:r>
            <a:r>
              <a:rPr lang="en-US" sz="2400" dirty="0"/>
              <a:t>domain</a:t>
            </a:r>
            <a:r>
              <a:rPr lang="cs-CZ" sz="2400" dirty="0"/>
              <a:t>, URL)</a:t>
            </a:r>
            <a:r>
              <a:rPr lang="en-US" sz="2400" dirty="0"/>
              <a:t>.</a:t>
            </a:r>
            <a:endParaRPr lang="cs-CZ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URL:</a:t>
            </a:r>
          </a:p>
          <a:p>
            <a:pPr marL="0" indent="0">
              <a:buNone/>
            </a:pPr>
            <a:r>
              <a:rPr lang="cs-CZ" sz="2400" dirty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s://www.smartcook.eu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https://www.smartcook-project.eu/workshop/web/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6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225D6B-F181-0114-38FA-44A28E7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Result</a:t>
            </a:r>
            <a:endParaRPr lang="en-US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85C85872-E666-F80F-B331-E0A847A4DD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822" y="1824243"/>
            <a:ext cx="5635615" cy="4122654"/>
          </a:xfr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4B8EC6B-90A0-92A9-C366-09F27D3C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570"/>
            <a:ext cx="3866090" cy="6356114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6E97AE28-DE92-A4A6-15EA-2F4D8C1FF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653" y="250943"/>
            <a:ext cx="1842599" cy="633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Website</a:t>
            </a:r>
            <a:r>
              <a:rPr lang="cs-CZ" dirty="0"/>
              <a:t> as a </a:t>
            </a:r>
            <a:r>
              <a:rPr lang="cs-CZ" dirty="0" err="1"/>
              <a:t>Service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create websites without knowledge of coding in HTML or CSS. We can use web services, such as </a:t>
            </a:r>
            <a:r>
              <a:rPr lang="en-US" dirty="0" err="1"/>
              <a:t>wix</a:t>
            </a:r>
            <a:r>
              <a:rPr lang="en-US" dirty="0"/>
              <a:t> or framer, in which we simply click on the website.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100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first idea of the appearance of the website</a:t>
            </a:r>
            <a:r>
              <a:rPr lang="cs-CZ" dirty="0"/>
              <a:t>.</a:t>
            </a:r>
          </a:p>
        </p:txBody>
      </p:sp>
      <p:pic>
        <p:nvPicPr>
          <p:cNvPr id="9" name="Zástupný symbol pro obsah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85" y="2058194"/>
            <a:ext cx="5178829" cy="3886200"/>
          </a:xfrm>
        </p:spPr>
      </p:pic>
    </p:spTree>
    <p:extLst>
      <p:ext uri="{BB962C8B-B14F-4D97-AF65-F5344CB8AC3E}">
        <p14:creationId xmlns:p14="http://schemas.microsoft.com/office/powerpoint/2010/main" val="28667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Desktop</a:t>
            </a:r>
          </a:p>
        </p:txBody>
      </p:sp>
      <p:pic>
        <p:nvPicPr>
          <p:cNvPr id="8" name="Zástupný symbol pro obsah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20704"/>
            <a:ext cx="5157787" cy="2453329"/>
          </a:xfrm>
        </p:spPr>
      </p:pic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Mobile</a:t>
            </a:r>
          </a:p>
        </p:txBody>
      </p:sp>
      <p:pic>
        <p:nvPicPr>
          <p:cNvPr id="9" name="Zástupný symbol pro obsah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17" y="2505075"/>
            <a:ext cx="4204554" cy="3684588"/>
          </a:xfrm>
        </p:spPr>
      </p:pic>
    </p:spTree>
    <p:extLst>
      <p:ext uri="{BB962C8B-B14F-4D97-AF65-F5344CB8AC3E}">
        <p14:creationId xmlns:p14="http://schemas.microsoft.com/office/powerpoint/2010/main" val="6957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basic idea about web color.</a:t>
            </a:r>
          </a:p>
          <a:p>
            <a:pPr marL="0" indent="0">
              <a:buNone/>
            </a:pPr>
            <a:r>
              <a:rPr lang="en-US" dirty="0"/>
              <a:t>The colors will be according to the individual types of fruit. The color code itself is used from the image</a:t>
            </a:r>
            <a:r>
              <a:rPr lang="cs-CZ" dirty="0"/>
              <a:t>s</a:t>
            </a:r>
            <a:r>
              <a:rPr lang="en-US" dirty="0"/>
              <a:t>. Dark in the background, light in the foreground.</a:t>
            </a:r>
            <a:endParaRPr lang="cs-CZ" dirty="0"/>
          </a:p>
        </p:txBody>
      </p:sp>
      <p:pic>
        <p:nvPicPr>
          <p:cNvPr id="11" name="Zástupný symbol pro obsah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58549"/>
            <a:ext cx="5181600" cy="3155535"/>
          </a:xfrm>
        </p:spPr>
      </p:pic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03EC810B-9747-8E34-E64F-589F7A19FC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00542" y="728969"/>
            <a:ext cx="2017459" cy="20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Image file formats:</a:t>
            </a:r>
          </a:p>
          <a:p>
            <a:r>
              <a:rPr lang="en-US" dirty="0"/>
              <a:t>JPG</a:t>
            </a:r>
          </a:p>
          <a:p>
            <a:r>
              <a:rPr lang="en-US" dirty="0"/>
              <a:t>PNG</a:t>
            </a:r>
          </a:p>
          <a:p>
            <a:r>
              <a:rPr lang="en-US" dirty="0"/>
              <a:t>WEBP </a:t>
            </a:r>
            <a:r>
              <a:rPr lang="en-US" sz="2400" dirty="0"/>
              <a:t>(used)</a:t>
            </a:r>
          </a:p>
          <a:p>
            <a:r>
              <a:rPr lang="en-US" dirty="0"/>
              <a:t>SVG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Source: https://www.freepik.com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https://www.freepik.com/free-vector/detailed-fruit-collection_13839306.htm</a:t>
            </a:r>
            <a:endParaRPr lang="en-US" sz="1200" dirty="0"/>
          </a:p>
          <a:p>
            <a:pPr marL="0" indent="0">
              <a:buNone/>
            </a:pPr>
            <a:r>
              <a:rPr lang="en-US" dirty="0"/>
              <a:t>License: </a:t>
            </a:r>
            <a:r>
              <a:rPr lang="en-US" sz="2000" dirty="0"/>
              <a:t>Free license (attribution is required)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98" y="679063"/>
            <a:ext cx="5889231" cy="5497900"/>
          </a:xfrm>
        </p:spPr>
      </p:pic>
    </p:spTree>
    <p:extLst>
      <p:ext uri="{BB962C8B-B14F-4D97-AF65-F5344CB8AC3E}">
        <p14:creationId xmlns:p14="http://schemas.microsoft.com/office/powerpoint/2010/main" val="20820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699EF-873A-2104-1E8F-3EF53767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6B9D1F-351B-7C03-D9FB-7DD12BF48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used the </a:t>
            </a:r>
            <a:r>
              <a:rPr lang="en-US" b="1" dirty="0"/>
              <a:t>Fredericka the Great </a:t>
            </a:r>
            <a:r>
              <a:rPr lang="en-US" dirty="0"/>
              <a:t>font for our website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https://fonts.google.com/specimen/Fredericka+the+Great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/>
              <a:t>These fonts are licensed under the Open Font License.</a:t>
            </a:r>
            <a:endParaRPr lang="cs-CZ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https://scripts.sil.org/cms/scripts/page.php?site_id=nrsi&amp;id=OFL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9CE8B263-CB89-DDFE-4C23-79938E4D64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199" y="1825625"/>
            <a:ext cx="5586345" cy="4057371"/>
          </a:xfrm>
        </p:spPr>
      </p:pic>
    </p:spTree>
    <p:extLst>
      <p:ext uri="{BB962C8B-B14F-4D97-AF65-F5344CB8AC3E}">
        <p14:creationId xmlns:p14="http://schemas.microsoft.com/office/powerpoint/2010/main" val="24517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6B93AD-65E8-EF27-9E3B-26F38544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directory structure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97F2B9-E258-C115-0050-2679D67BDE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basic simple web presentation will contain images (webp) and source files for content(html), design(css, scss) and possibly website dynamics (js).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/>
              <a:t>For this we will create a standard directory structure</a:t>
            </a:r>
            <a:r>
              <a:rPr lang="cs-CZ" dirty="0"/>
              <a:t>.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8DDAB047-3ED4-D2E8-6AD7-A5FE2BB09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1511" y="1825625"/>
            <a:ext cx="2402977" cy="4351338"/>
          </a:xfrm>
        </p:spPr>
      </p:pic>
    </p:spTree>
    <p:extLst>
      <p:ext uri="{BB962C8B-B14F-4D97-AF65-F5344CB8AC3E}">
        <p14:creationId xmlns:p14="http://schemas.microsoft.com/office/powerpoint/2010/main" val="5606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225D6B-F181-0114-38FA-44A28E7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r>
              <a:rPr lang="cs-CZ" dirty="0"/>
              <a:t> (HTML)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5A6153-2DC2-89AE-A603-A8944EB29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423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</a:p>
          <a:p>
            <a:pPr marL="0" indent="0">
              <a:buNone/>
            </a:pPr>
            <a:r>
              <a:rPr lang="en-US" sz="2400" dirty="0"/>
              <a:t>&lt;html lang="en"&gt;</a:t>
            </a:r>
          </a:p>
          <a:p>
            <a:pPr marL="0" indent="0">
              <a:buNone/>
            </a:pPr>
            <a:r>
              <a:rPr lang="cs-CZ" sz="2400" dirty="0"/>
              <a:t>    </a:t>
            </a:r>
            <a:r>
              <a:rPr lang="en-US" sz="2400" dirty="0"/>
              <a:t>&lt;head&gt;</a:t>
            </a:r>
          </a:p>
          <a:p>
            <a:pPr marL="0" indent="0">
              <a:buNone/>
            </a:pPr>
            <a:r>
              <a:rPr lang="cs-CZ" sz="2400" dirty="0"/>
              <a:t>    </a:t>
            </a:r>
            <a:r>
              <a:rPr lang="en-US" sz="2400" dirty="0"/>
              <a:t>    &lt;meta charset="UTF-8" /&gt;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cs-CZ" sz="2400" dirty="0"/>
              <a:t>    </a:t>
            </a:r>
            <a:r>
              <a:rPr lang="en-US" sz="2400" dirty="0"/>
              <a:t>&lt;title&gt;Fruits&lt;/title&gt;</a:t>
            </a:r>
          </a:p>
          <a:p>
            <a:pPr marL="0" indent="0">
              <a:buNone/>
            </a:pPr>
            <a:r>
              <a:rPr lang="cs-CZ" sz="2400" dirty="0"/>
              <a:t>    </a:t>
            </a:r>
            <a:r>
              <a:rPr lang="en-US" sz="2400" dirty="0"/>
              <a:t>&lt;/head&gt;</a:t>
            </a:r>
          </a:p>
          <a:p>
            <a:pPr marL="0" indent="0">
              <a:buNone/>
            </a:pPr>
            <a:r>
              <a:rPr lang="cs-CZ" sz="2400" dirty="0"/>
              <a:t>    </a:t>
            </a:r>
            <a:r>
              <a:rPr lang="en-US" sz="2400" dirty="0"/>
              <a:t>&lt;body&gt;</a:t>
            </a:r>
            <a:endParaRPr lang="cs-CZ" sz="2400" dirty="0"/>
          </a:p>
          <a:p>
            <a:pPr marL="0" indent="0">
              <a:buNone/>
            </a:pPr>
            <a:r>
              <a:rPr lang="cs-CZ" sz="2400" dirty="0"/>
              <a:t>    …</a:t>
            </a:r>
            <a:endParaRPr lang="en-US" sz="2400" dirty="0"/>
          </a:p>
          <a:p>
            <a:pPr marL="0" indent="0">
              <a:buNone/>
            </a:pPr>
            <a:r>
              <a:rPr lang="cs-CZ" sz="2400" dirty="0"/>
              <a:t>    </a:t>
            </a:r>
            <a:r>
              <a:rPr lang="en-US" sz="2400" dirty="0"/>
              <a:t>&lt;/body&gt;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FFF76F29-EF79-21B3-D972-7B9CF8644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7526" y="365125"/>
            <a:ext cx="4142362" cy="6322288"/>
          </a:xfrm>
        </p:spPr>
      </p:pic>
    </p:spTree>
    <p:extLst>
      <p:ext uri="{BB962C8B-B14F-4D97-AF65-F5344CB8AC3E}">
        <p14:creationId xmlns:p14="http://schemas.microsoft.com/office/powerpoint/2010/main" val="14104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225D6B-F181-0114-38FA-44A28E7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Design (CSS, SCSS)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5A6153-2DC2-89AE-A603-A8944EB29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423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* {</a:t>
            </a:r>
          </a:p>
          <a:p>
            <a:pPr marL="0" indent="0">
              <a:buNone/>
            </a:pPr>
            <a:r>
              <a:rPr lang="en-US" sz="1600" dirty="0"/>
              <a:t>  margin: 0;</a:t>
            </a:r>
          </a:p>
          <a:p>
            <a:pPr marL="0" indent="0">
              <a:buNone/>
            </a:pPr>
            <a:r>
              <a:rPr lang="en-US" sz="1600" dirty="0"/>
              <a:t>  padding: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body {</a:t>
            </a:r>
          </a:p>
          <a:p>
            <a:pPr marL="0" indent="0">
              <a:buNone/>
            </a:pPr>
            <a:r>
              <a:rPr lang="en-US" sz="1600" dirty="0"/>
              <a:t>  font-family: "Fredericka the Great", cursive;</a:t>
            </a:r>
          </a:p>
          <a:p>
            <a:pPr marL="0" indent="0">
              <a:buNone/>
            </a:pPr>
            <a:r>
              <a:rPr lang="en-US" sz="1600" dirty="0"/>
              <a:t>  font-size: 16px;</a:t>
            </a:r>
          </a:p>
          <a:p>
            <a:pPr marL="0" indent="0">
              <a:buNone/>
            </a:pPr>
            <a:r>
              <a:rPr lang="en-US" sz="1600" dirty="0"/>
              <a:t>  font-weight: 400;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a {</a:t>
            </a:r>
          </a:p>
          <a:p>
            <a:pPr marL="0" indent="0">
              <a:buNone/>
            </a:pPr>
            <a:r>
              <a:rPr lang="en-US" sz="1600" dirty="0"/>
              <a:t>  text-decoration: none;</a:t>
            </a:r>
          </a:p>
          <a:p>
            <a:pPr marL="0" indent="0">
              <a:buNone/>
            </a:pPr>
            <a:r>
              <a:rPr lang="en-US" sz="1600" dirty="0"/>
              <a:t>  transition: all 500ms ease-in-out;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AE1D7B39-F456-3C0A-251F-9B534DAC3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9988" y="1871242"/>
            <a:ext cx="6373812" cy="4260103"/>
          </a:xfrm>
        </p:spPr>
      </p:pic>
    </p:spTree>
    <p:extLst>
      <p:ext uri="{BB962C8B-B14F-4D97-AF65-F5344CB8AC3E}">
        <p14:creationId xmlns:p14="http://schemas.microsoft.com/office/powerpoint/2010/main" val="26312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</TotalTime>
  <Words>358</Words>
  <Application>Microsoft Office PowerPoint</Application>
  <PresentationFormat>Širokoúhlá obrazovka</PresentationFormat>
  <Paragraphs>65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Motiv Office</vt:lpstr>
      <vt:lpstr>Static web presentation</vt:lpstr>
      <vt:lpstr>The concept</vt:lpstr>
      <vt:lpstr>Wireframe</vt:lpstr>
      <vt:lpstr>Colors</vt:lpstr>
      <vt:lpstr>Images</vt:lpstr>
      <vt:lpstr>Font</vt:lpstr>
      <vt:lpstr>Website directory structure</vt:lpstr>
      <vt:lpstr>Content (HTML)</vt:lpstr>
      <vt:lpstr>Design (CSS, SCSS)</vt:lpstr>
      <vt:lpstr>Hosting and domain </vt:lpstr>
      <vt:lpstr>Result</vt:lpstr>
      <vt:lpstr>Website as a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web presentation</dc:title>
  <dc:creator>Michal</dc:creator>
  <cp:lastModifiedBy>Michal</cp:lastModifiedBy>
  <cp:revision>18</cp:revision>
  <dcterms:created xsi:type="dcterms:W3CDTF">2023-10-13T12:29:30Z</dcterms:created>
  <dcterms:modified xsi:type="dcterms:W3CDTF">2023-10-16T14:45:00Z</dcterms:modified>
</cp:coreProperties>
</file>