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7" r:id="rId13"/>
    <p:sldId id="266" r:id="rId14"/>
    <p:sldId id="268" r:id="rId1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15" autoAdjust="0"/>
    <p:restoredTop sz="94660"/>
  </p:normalViewPr>
  <p:slideViewPr>
    <p:cSldViewPr snapToGrid="0">
      <p:cViewPr varScale="1">
        <p:scale>
          <a:sx n="51" d="100"/>
          <a:sy n="51" d="100"/>
        </p:scale>
        <p:origin x="81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B63E-A96B-49AD-8265-E80413D1CCD5}" type="datetimeFigureOut">
              <a:rPr lang="hu-HU" smtClean="0"/>
              <a:t>2024. 11. 17.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9810-0049-4D14-B6FC-B32FD60134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3343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B63E-A96B-49AD-8265-E80413D1CCD5}" type="datetimeFigureOut">
              <a:rPr lang="hu-HU" smtClean="0"/>
              <a:t>2024. 11. 17.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9810-0049-4D14-B6FC-B32FD60134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7349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B63E-A96B-49AD-8265-E80413D1CCD5}" type="datetimeFigureOut">
              <a:rPr lang="hu-HU" smtClean="0"/>
              <a:t>2024. 11. 17.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9810-0049-4D14-B6FC-B32FD60134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8153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B63E-A96B-49AD-8265-E80413D1CCD5}" type="datetimeFigureOut">
              <a:rPr lang="hu-HU" smtClean="0"/>
              <a:t>2024. 11. 17.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9810-0049-4D14-B6FC-B32FD60134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4047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B63E-A96B-49AD-8265-E80413D1CCD5}" type="datetimeFigureOut">
              <a:rPr lang="hu-HU" smtClean="0"/>
              <a:t>2024. 11. 17.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9810-0049-4D14-B6FC-B32FD60134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2599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B63E-A96B-49AD-8265-E80413D1CCD5}" type="datetimeFigureOut">
              <a:rPr lang="hu-HU" smtClean="0"/>
              <a:t>2024. 11. 17.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9810-0049-4D14-B6FC-B32FD60134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169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B63E-A96B-49AD-8265-E80413D1CCD5}" type="datetimeFigureOut">
              <a:rPr lang="hu-HU" smtClean="0"/>
              <a:t>2024. 11. 17.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9810-0049-4D14-B6FC-B32FD60134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522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B63E-A96B-49AD-8265-E80413D1CCD5}" type="datetimeFigureOut">
              <a:rPr lang="hu-HU" smtClean="0"/>
              <a:t>2024. 11. 17.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9810-0049-4D14-B6FC-B32FD60134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9425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B63E-A96B-49AD-8265-E80413D1CCD5}" type="datetimeFigureOut">
              <a:rPr lang="hu-HU" smtClean="0"/>
              <a:t>2024. 11. 17.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9810-0049-4D14-B6FC-B32FD60134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2865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B63E-A96B-49AD-8265-E80413D1CCD5}" type="datetimeFigureOut">
              <a:rPr lang="hu-HU" smtClean="0"/>
              <a:t>2024. 11. 17.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9810-0049-4D14-B6FC-B32FD60134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0604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B63E-A96B-49AD-8265-E80413D1CCD5}" type="datetimeFigureOut">
              <a:rPr lang="hu-HU" smtClean="0"/>
              <a:t>2024. 11. 17.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9810-0049-4D14-B6FC-B32FD60134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3025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9B63E-A96B-49AD-8265-E80413D1CCD5}" type="datetimeFigureOut">
              <a:rPr lang="hu-HU" smtClean="0"/>
              <a:t>2024. 11. 17.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A9810-0049-4D14-B6FC-B32FD60134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2466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Viccportál</a:t>
            </a:r>
          </a:p>
        </p:txBody>
      </p:sp>
    </p:spTree>
    <p:extLst>
      <p:ext uri="{BB962C8B-B14F-4D97-AF65-F5344CB8AC3E}">
        <p14:creationId xmlns:p14="http://schemas.microsoft.com/office/powerpoint/2010/main" val="4219128204"/>
      </p:ext>
    </p:extLst>
  </p:cSld>
  <p:clrMapOvr>
    <a:masterClrMapping/>
  </p:clrMapOvr>
  <p:transition spd="slow">
    <p:push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Adatbázis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244600"/>
            <a:ext cx="10515600" cy="4351338"/>
          </a:xfrm>
        </p:spPr>
        <p:txBody>
          <a:bodyPr/>
          <a:lstStyle/>
          <a:p>
            <a:r>
              <a:rPr lang="hu-HU" dirty="0"/>
              <a:t>Az adatok </a:t>
            </a:r>
            <a:r>
              <a:rPr lang="hu-HU" dirty="0" err="1"/>
              <a:t>MySQL</a:t>
            </a:r>
            <a:r>
              <a:rPr lang="hu-HU" dirty="0"/>
              <a:t> adatbázisban vannak elmentve</a:t>
            </a:r>
          </a:p>
        </p:txBody>
      </p:sp>
      <p:pic>
        <p:nvPicPr>
          <p:cNvPr id="9220" name="Picture 4" descr="https://cdn.discordapp.com/attachments/1284979446704771118/1307806802968317962/image.png?ex=673ba57f&amp;is=673a53ff&amp;hm=321dfe7fedc59724848a1910ac421f5443770e583109a6260f096d89fae2658d&amp;=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462" y="1897378"/>
            <a:ext cx="6061075" cy="396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237380"/>
      </p:ext>
    </p:extLst>
  </p:cSld>
  <p:clrMapOvr>
    <a:masterClrMapping/>
  </p:clrMapOvr>
  <p:transition spd="slow">
    <p:push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CSS és HTML</a:t>
            </a:r>
          </a:p>
        </p:txBody>
      </p:sp>
      <p:pic>
        <p:nvPicPr>
          <p:cNvPr id="10242" name="Picture 2" descr="https://cdn.discordapp.com/attachments/1284979446704771118/1307807620580638782/image.png?ex=673ba642&amp;is=673a54c2&amp;hm=cfe60fc014da47fa377cd667509903a3185f28ff732d69b8e405626df3186b38&amp;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519" y="1690688"/>
            <a:ext cx="448296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537172"/>
      </p:ext>
    </p:extLst>
  </p:cSld>
  <p:clrMapOvr>
    <a:masterClrMapping/>
  </p:clrMapOvr>
  <p:transition spd="slow">
    <p:push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12290" name="Picture 2" descr="https://cdn.discordapp.com/attachments/1284979446704771118/1307807784024145920/image.png?ex=673ba669&amp;is=673a54e9&amp;hm=d3e9cf93ad781fd3ee6c483882531277c16f58e32a2b199bcf743bfafccbb797&amp;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927" y="1624290"/>
            <a:ext cx="796414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522209"/>
      </p:ext>
    </p:extLst>
  </p:cSld>
  <p:clrMapOvr>
    <a:masterClrMapping/>
  </p:clrMapOvr>
  <p:transition spd="slow">
    <p:push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Javascript</a:t>
            </a:r>
            <a:endParaRPr lang="hu-HU" dirty="0"/>
          </a:p>
        </p:txBody>
      </p:sp>
      <p:pic>
        <p:nvPicPr>
          <p:cNvPr id="11266" name="Picture 2" descr="https://cdn.discordapp.com/attachments/1284979446704771118/1307807520454348892/image.png?ex=673ba62a&amp;is=673a54aa&amp;hm=3814a33baab0ba78a9aa194b55679f6cae1d1daad04cb788def9e7f8d2a46a31&amp;=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046" y="1690688"/>
            <a:ext cx="520190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493421"/>
      </p:ext>
    </p:extLst>
  </p:cSld>
  <p:clrMapOvr>
    <a:masterClrMapping/>
  </p:clrMapOvr>
  <p:transition spd="slow">
    <p:push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Szerver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230007"/>
            <a:ext cx="10515600" cy="4351338"/>
          </a:xfrm>
        </p:spPr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Nodejs</a:t>
            </a:r>
            <a:r>
              <a:rPr lang="hu-HU" dirty="0"/>
              <a:t>-t használtuk szervernek, ami lokálisan fut</a:t>
            </a:r>
          </a:p>
        </p:txBody>
      </p:sp>
      <p:pic>
        <p:nvPicPr>
          <p:cNvPr id="13314" name="Picture 2" descr="https://cdn.discordapp.com/attachments/1284979446704771118/1307807915708514314/image.png?ex=673ba689&amp;is=673a5509&amp;hm=409f1d75306a6dfc32e6397fd0292c8620c89816fe25ae593c2cc9c5cc3a4e33&amp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896" y="3244056"/>
            <a:ext cx="3686175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322277"/>
      </p:ext>
    </p:extLst>
  </p:cSld>
  <p:clrMapOvr>
    <a:masterClrMapping/>
  </p:clrMapOvr>
  <p:transition spd="slow"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Kinézet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165227"/>
            <a:ext cx="8105775" cy="1553404"/>
          </a:xfrm>
        </p:spPr>
        <p:txBody>
          <a:bodyPr>
            <a:normAutofit/>
          </a:bodyPr>
          <a:lstStyle/>
          <a:p>
            <a:r>
              <a:rPr lang="hu-HU" dirty="0"/>
              <a:t>A weblap </a:t>
            </a:r>
            <a:r>
              <a:rPr lang="hu-HU" dirty="0" err="1"/>
              <a:t>főoldaláról</a:t>
            </a:r>
            <a:r>
              <a:rPr lang="hu-HU" dirty="0"/>
              <a:t> az összes többi oldal elérhető</a:t>
            </a:r>
          </a:p>
          <a:p>
            <a:endParaRPr lang="hu-HU" dirty="0"/>
          </a:p>
        </p:txBody>
      </p:sp>
      <p:pic>
        <p:nvPicPr>
          <p:cNvPr id="1028" name="Picture 4" descr="https://cdn.discordapp.com/attachments/1284979446704771118/1307805864714829975/image.png?ex=673ba4a0&amp;is=673a5320&amp;hm=6ea2f9882b555e2fcefc56a10e525570c1bb4eb3f7808a135a6b813724719094&amp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2013916"/>
            <a:ext cx="7815262" cy="4054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6168349"/>
      </p:ext>
    </p:extLst>
  </p:cSld>
  <p:clrMapOvr>
    <a:masterClrMapping/>
  </p:clrMapOvr>
  <p:transition spd="slow"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Főoldal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282700"/>
            <a:ext cx="10515600" cy="4351338"/>
          </a:xfrm>
        </p:spPr>
        <p:txBody>
          <a:bodyPr/>
          <a:lstStyle/>
          <a:p>
            <a:r>
              <a:rPr lang="hu-HU" dirty="0"/>
              <a:t>A főoldal frissítése új vicceket rak előre, amiket a felhasználó még aznap nem látott</a:t>
            </a:r>
          </a:p>
        </p:txBody>
      </p:sp>
      <p:pic>
        <p:nvPicPr>
          <p:cNvPr id="8196" name="Picture 4" descr="https://cdn.discordapp.com/attachments/1284979446704771118/1307809191288897577/image.png?ex=673ba7b9&amp;is=673a5639&amp;hm=116e238da3e0a6dffa9492477b49d24f770c128cce3d1ecc1147fde1a53b9d83&amp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111" y="2080433"/>
            <a:ext cx="4639778" cy="408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270693"/>
      </p:ext>
    </p:extLst>
  </p:cSld>
  <p:clrMapOvr>
    <a:masterClrMapping/>
  </p:clrMapOvr>
  <p:transition spd="slow">
    <p:push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Oldalsáv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199" y="1196975"/>
            <a:ext cx="10515600" cy="4351338"/>
          </a:xfrm>
        </p:spPr>
        <p:txBody>
          <a:bodyPr/>
          <a:lstStyle/>
          <a:p>
            <a:r>
              <a:rPr lang="hu-HU" dirty="0"/>
              <a:t>Az oldalsáv jobb oldalán láthatóak a top viccek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2050" name="Picture 2" descr="https://cdn.discordapp.com/attachments/1284979446704771118/1307806124514476062/image.png?ex=673ba4dd&amp;is=673a535d&amp;hm=4b359963da30c8cc13b34f51056822befa95bd2bd81748f49d08d321478cc6e2&amp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587" y="1690688"/>
            <a:ext cx="2790825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348909"/>
      </p:ext>
    </p:extLst>
  </p:cSld>
  <p:clrMapOvr>
    <a:masterClrMapping/>
  </p:clrMapOvr>
  <p:transition spd="slow">
    <p:push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Oldalsáv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206500"/>
            <a:ext cx="10515600" cy="4351338"/>
          </a:xfrm>
        </p:spPr>
        <p:txBody>
          <a:bodyPr/>
          <a:lstStyle/>
          <a:p>
            <a:r>
              <a:rPr lang="hu-HU" dirty="0"/>
              <a:t>Ez a lista az értékelésekkel változik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3074" name="Picture 2" descr="https://cdn.discordapp.com/attachments/1284979446704771118/1307806206672244736/image.png?ex=673ba4f1&amp;is=673a5371&amp;hm=a2b08a38e5d2642c3d3f5e03581c69fae557486614662ea16a1751893a01f99a&amp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350" y="1773237"/>
            <a:ext cx="2781300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480537"/>
      </p:ext>
    </p:extLst>
  </p:cSld>
  <p:clrMapOvr>
    <a:masterClrMapping/>
  </p:clrMapOvr>
  <p:transition spd="slow"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Belépés és hírlevél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292225"/>
            <a:ext cx="10515600" cy="4351338"/>
          </a:xfrm>
        </p:spPr>
        <p:txBody>
          <a:bodyPr/>
          <a:lstStyle/>
          <a:p>
            <a:r>
              <a:rPr lang="hu-HU" dirty="0"/>
              <a:t>A bal oldalt található a belépés és a hírlevélre való feliratkozás</a:t>
            </a:r>
          </a:p>
        </p:txBody>
      </p:sp>
      <p:pic>
        <p:nvPicPr>
          <p:cNvPr id="4098" name="Picture 2" descr="https://cdn.discordapp.com/attachments/1284979446704771118/1307806348645372044/image.png?ex=673ba513&amp;is=673a5393&amp;hm=bd58ffc60eb8a0b102d77c1fdd42f2d5c313b2edd9c1511cb49da5ab8aa51ba6&amp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87" y="2467768"/>
            <a:ext cx="3476625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87016"/>
      </p:ext>
    </p:extLst>
  </p:cSld>
  <p:clrMapOvr>
    <a:masterClrMapping/>
  </p:clrMapOvr>
  <p:transition spd="slow"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Belépés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273175"/>
            <a:ext cx="10515600" cy="4351338"/>
          </a:xfrm>
        </p:spPr>
        <p:txBody>
          <a:bodyPr/>
          <a:lstStyle/>
          <a:p>
            <a:r>
              <a:rPr lang="hu-HU" dirty="0"/>
              <a:t>A belépéshez szükséges oldal</a:t>
            </a:r>
          </a:p>
        </p:txBody>
      </p:sp>
      <p:pic>
        <p:nvPicPr>
          <p:cNvPr id="5122" name="Picture 2" descr="https://cdn.discordapp.com/attachments/1284979446704771118/1307806393834799155/image.png?ex=673ba51e&amp;is=673a539e&amp;hm=9bdc6cbe1f0659f0367d4f6ffcf342fa38d81cc239bd4ec50893437abdbb6e19&amp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662" y="2234406"/>
            <a:ext cx="3876675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996618"/>
      </p:ext>
    </p:extLst>
  </p:cSld>
  <p:clrMapOvr>
    <a:masterClrMapping/>
  </p:clrMapOvr>
  <p:transition spd="slow">
    <p:push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Regisztráció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311275"/>
            <a:ext cx="10515600" cy="4351338"/>
          </a:xfrm>
        </p:spPr>
        <p:txBody>
          <a:bodyPr/>
          <a:lstStyle/>
          <a:p>
            <a:r>
              <a:rPr lang="hu-HU" dirty="0"/>
              <a:t>A regisztrációhoz szükséges oldal</a:t>
            </a:r>
          </a:p>
          <a:p>
            <a:endParaRPr lang="hu-HU" dirty="0"/>
          </a:p>
        </p:txBody>
      </p:sp>
      <p:pic>
        <p:nvPicPr>
          <p:cNvPr id="6146" name="Picture 2" descr="https://cdn.discordapp.com/attachments/1284979446704771118/1307806432640635001/image.png?ex=673ba527&amp;is=673a53a7&amp;hm=2016db903c9163b6515231e7d51dc87b591b15d9de25accf18996144da56f46f&amp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137" y="1739106"/>
            <a:ext cx="3895725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4237202"/>
      </p:ext>
    </p:extLst>
  </p:cSld>
  <p:clrMapOvr>
    <a:masterClrMapping/>
  </p:clrMapOvr>
  <p:transition spd="slow">
    <p:push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Értékelés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199" y="1254124"/>
            <a:ext cx="10515600" cy="4351338"/>
          </a:xfrm>
        </p:spPr>
        <p:txBody>
          <a:bodyPr/>
          <a:lstStyle/>
          <a:p>
            <a:r>
              <a:rPr lang="hu-HU" dirty="0"/>
              <a:t>Az értékelés aránya módosul az értékelések számai alapján</a:t>
            </a:r>
          </a:p>
        </p:txBody>
      </p:sp>
      <p:pic>
        <p:nvPicPr>
          <p:cNvPr id="7170" name="Picture 2" descr="https://cdn.discordapp.com/attachments/1284979446704771118/1307805991491997929/image.png?ex=673ba4be&amp;is=673a533e&amp;hm=a4f6362619e01c2b1cb5833eae191f42393dd7ddb820e675eb5145642cb8c251&amp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6" y="1772443"/>
            <a:ext cx="8353425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cdn.discordapp.com/attachments/1284979446704771118/1307806053164912710/image.png?ex=673ba4cc&amp;is=673a534c&amp;hm=99b0f6ab9c7a5aebd24fc4999be73b826c9e9876097fde674f955c5b9b4c5bcb&amp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5" y="4020344"/>
            <a:ext cx="8324850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531521"/>
      </p:ext>
    </p:extLst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95</Words>
  <Application>Microsoft Office PowerPoint</Application>
  <PresentationFormat>Szélesvásznú</PresentationFormat>
  <Paragraphs>23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Office-téma</vt:lpstr>
      <vt:lpstr>Viccportál</vt:lpstr>
      <vt:lpstr>Kinézet</vt:lpstr>
      <vt:lpstr>Főoldal</vt:lpstr>
      <vt:lpstr>Oldalsáv</vt:lpstr>
      <vt:lpstr>Oldalsáv</vt:lpstr>
      <vt:lpstr>Belépés és hírlevél</vt:lpstr>
      <vt:lpstr>Belépés</vt:lpstr>
      <vt:lpstr>Regisztráció</vt:lpstr>
      <vt:lpstr>Értékelés</vt:lpstr>
      <vt:lpstr>Adatbázis</vt:lpstr>
      <vt:lpstr>CSS és HTML</vt:lpstr>
      <vt:lpstr>PowerPoint-bemutató</vt:lpstr>
      <vt:lpstr>Javascript</vt:lpstr>
      <vt:lpstr>Szerver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Viccportál</dc:title>
  <dc:creator>Patrik Kocsis</dc:creator>
  <cp:lastModifiedBy>Bubenkó Zsolt</cp:lastModifiedBy>
  <cp:revision>6</cp:revision>
  <dcterms:created xsi:type="dcterms:W3CDTF">2024-11-17T20:48:56Z</dcterms:created>
  <dcterms:modified xsi:type="dcterms:W3CDTF">2024-11-17T21:35:13Z</dcterms:modified>
</cp:coreProperties>
</file>