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7" r:id="rId13"/>
    <p:sldId id="266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B63E-A96B-49AD-8265-E80413D1CCD5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9810-0049-4D14-B6FC-B32FD6013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334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B63E-A96B-49AD-8265-E80413D1CCD5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9810-0049-4D14-B6FC-B32FD6013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734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B63E-A96B-49AD-8265-E80413D1CCD5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9810-0049-4D14-B6FC-B32FD6013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815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B63E-A96B-49AD-8265-E80413D1CCD5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9810-0049-4D14-B6FC-B32FD6013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04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B63E-A96B-49AD-8265-E80413D1CCD5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9810-0049-4D14-B6FC-B32FD6013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59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B63E-A96B-49AD-8265-E80413D1CCD5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9810-0049-4D14-B6FC-B32FD6013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169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B63E-A96B-49AD-8265-E80413D1CCD5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9810-0049-4D14-B6FC-B32FD6013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522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B63E-A96B-49AD-8265-E80413D1CCD5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9810-0049-4D14-B6FC-B32FD6013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942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B63E-A96B-49AD-8265-E80413D1CCD5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9810-0049-4D14-B6FC-B32FD6013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286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B63E-A96B-49AD-8265-E80413D1CCD5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9810-0049-4D14-B6FC-B32FD6013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060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B63E-A96B-49AD-8265-E80413D1CCD5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9810-0049-4D14-B6FC-B32FD6013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302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9B63E-A96B-49AD-8265-E80413D1CCD5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9810-0049-4D14-B6FC-B32FD6013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246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Viccportál</a:t>
            </a:r>
          </a:p>
        </p:txBody>
      </p:sp>
    </p:spTree>
    <p:extLst>
      <p:ext uri="{BB962C8B-B14F-4D97-AF65-F5344CB8AC3E}">
        <p14:creationId xmlns:p14="http://schemas.microsoft.com/office/powerpoint/2010/main" val="421912820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244600"/>
            <a:ext cx="10515600" cy="4351338"/>
          </a:xfrm>
        </p:spPr>
        <p:txBody>
          <a:bodyPr/>
          <a:lstStyle/>
          <a:p>
            <a:r>
              <a:rPr lang="hu-HU" dirty="0"/>
              <a:t>Az adatok </a:t>
            </a:r>
            <a:r>
              <a:rPr lang="hu-HU" dirty="0" err="1"/>
              <a:t>MySQL</a:t>
            </a:r>
            <a:r>
              <a:rPr lang="hu-HU" dirty="0"/>
              <a:t> adatbázisban vannak elmentve</a:t>
            </a:r>
          </a:p>
        </p:txBody>
      </p:sp>
      <p:pic>
        <p:nvPicPr>
          <p:cNvPr id="9220" name="Picture 4" descr="https://cdn.discordapp.com/attachments/1284979446704771118/1307806802968317962/image.png?ex=673ba57f&amp;is=673a53ff&amp;hm=321dfe7fedc59724848a1910ac421f5443770e583109a6260f096d89fae2658d&amp;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62" y="1897378"/>
            <a:ext cx="6061075" cy="396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2373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CSS és HTML</a:t>
            </a:r>
          </a:p>
        </p:txBody>
      </p:sp>
      <p:pic>
        <p:nvPicPr>
          <p:cNvPr id="10242" name="Picture 2" descr="https://cdn.discordapp.com/attachments/1284979446704771118/1307807620580638782/image.png?ex=673ba642&amp;is=673a54c2&amp;hm=cfe60fc014da47fa377cd667509903a3185f28ff732d69b8e405626df3186b38&amp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519" y="1690688"/>
            <a:ext cx="44829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53717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2290" name="Picture 2" descr="https://cdn.discordapp.com/attachments/1284979446704771118/1307807784024145920/image.png?ex=673ba669&amp;is=673a54e9&amp;hm=d3e9cf93ad781fd3ee6c483882531277c16f58e32a2b199bcf743bfafccbb797&amp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927" y="1624290"/>
            <a:ext cx="796414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52220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Javascript</a:t>
            </a:r>
            <a:endParaRPr lang="hu-HU" dirty="0"/>
          </a:p>
        </p:txBody>
      </p:sp>
      <p:pic>
        <p:nvPicPr>
          <p:cNvPr id="11266" name="Picture 2" descr="https://cdn.discordapp.com/attachments/1284979446704771118/1307807520454348892/image.png?ex=673ba62a&amp;is=673a54aa&amp;hm=3814a33baab0ba78a9aa194b55679f6cae1d1daad04cb788def9e7f8d2a46a31&amp;=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046" y="1690688"/>
            <a:ext cx="52019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4934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Szerver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230007"/>
            <a:ext cx="10515600" cy="4351338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Nodejs</a:t>
            </a:r>
            <a:r>
              <a:rPr lang="hu-HU" dirty="0"/>
              <a:t>-t használtuk szervernek, ami lokálisan fut</a:t>
            </a:r>
          </a:p>
        </p:txBody>
      </p:sp>
      <p:pic>
        <p:nvPicPr>
          <p:cNvPr id="13314" name="Picture 2" descr="https://cdn.discordapp.com/attachments/1284979446704771118/1307807915708514314/image.png?ex=673ba689&amp;is=673a5509&amp;hm=409f1d75306a6dfc32e6397fd0292c8620c89816fe25ae593c2cc9c5cc3a4e33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896" y="3244056"/>
            <a:ext cx="36861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32227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Supbase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727" y="1690688"/>
            <a:ext cx="67920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2792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Nap vicce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685" y="2887413"/>
            <a:ext cx="4505954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39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887" y="2315517"/>
            <a:ext cx="9850225" cy="24768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églalap 4"/>
          <p:cNvSpPr/>
          <p:nvPr/>
        </p:nvSpPr>
        <p:spPr>
          <a:xfrm>
            <a:off x="7541703" y="2852257"/>
            <a:ext cx="1333849" cy="1526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2776756" y="4144161"/>
            <a:ext cx="3934437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Felhasznalók</a:t>
            </a:r>
            <a:r>
              <a:rPr lang="hu-HU" dirty="0" smtClean="0"/>
              <a:t> </a:t>
            </a:r>
            <a:r>
              <a:rPr lang="hu-HU" dirty="0" err="1" smtClean="0"/>
              <a:t>tárolasa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608920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Beküldött viccek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941" y="3258240"/>
            <a:ext cx="8726118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2588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Kinézet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165227"/>
            <a:ext cx="8105775" cy="1553404"/>
          </a:xfrm>
        </p:spPr>
        <p:txBody>
          <a:bodyPr>
            <a:normAutofit/>
          </a:bodyPr>
          <a:lstStyle/>
          <a:p>
            <a:r>
              <a:rPr lang="hu-HU" dirty="0"/>
              <a:t>A weblap </a:t>
            </a:r>
            <a:r>
              <a:rPr lang="hu-HU" dirty="0" err="1"/>
              <a:t>főoldaláról</a:t>
            </a:r>
            <a:r>
              <a:rPr lang="hu-HU" dirty="0"/>
              <a:t> az összes többi oldal elérhető</a:t>
            </a:r>
          </a:p>
          <a:p>
            <a:endParaRPr lang="hu-HU" dirty="0"/>
          </a:p>
        </p:txBody>
      </p:sp>
      <p:pic>
        <p:nvPicPr>
          <p:cNvPr id="1028" name="Picture 4" descr="https://cdn.discordapp.com/attachments/1284979446704771118/1307805864714829975/image.png?ex=673ba4a0&amp;is=673a5320&amp;hm=6ea2f9882b555e2fcefc56a10e525570c1bb4eb3f7808a135a6b813724719094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013916"/>
            <a:ext cx="7815262" cy="405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16834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Főoldal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282700"/>
            <a:ext cx="10515600" cy="4351338"/>
          </a:xfrm>
        </p:spPr>
        <p:txBody>
          <a:bodyPr/>
          <a:lstStyle/>
          <a:p>
            <a:r>
              <a:rPr lang="hu-HU" dirty="0"/>
              <a:t>A főoldal frissítése új vicceket rak előre, amiket a felhasználó még aznap nem látott</a:t>
            </a:r>
          </a:p>
        </p:txBody>
      </p:sp>
      <p:pic>
        <p:nvPicPr>
          <p:cNvPr id="8196" name="Picture 4" descr="https://cdn.discordapp.com/attachments/1284979446704771118/1307809191288897577/image.png?ex=673ba7b9&amp;is=673a5639&amp;hm=116e238da3e0a6dffa9492477b49d24f770c128cce3d1ecc1147fde1a53b9d83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111" y="2080433"/>
            <a:ext cx="4639778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27069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Oldalsáv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199" y="1196975"/>
            <a:ext cx="10515600" cy="4351338"/>
          </a:xfrm>
        </p:spPr>
        <p:txBody>
          <a:bodyPr/>
          <a:lstStyle/>
          <a:p>
            <a:r>
              <a:rPr lang="hu-HU" dirty="0"/>
              <a:t>Az oldalsáv jobb oldalán láthatóak a top viccek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2050" name="Picture 2" descr="https://cdn.discordapp.com/attachments/1284979446704771118/1307806124514476062/image.png?ex=673ba4dd&amp;is=673a535d&amp;hm=4b359963da30c8cc13b34f51056822befa95bd2bd81748f49d08d321478cc6e2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7" y="1690688"/>
            <a:ext cx="279082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34890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Oldalsáv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206500"/>
            <a:ext cx="10515600" cy="4351338"/>
          </a:xfrm>
        </p:spPr>
        <p:txBody>
          <a:bodyPr/>
          <a:lstStyle/>
          <a:p>
            <a:r>
              <a:rPr lang="hu-HU" dirty="0"/>
              <a:t>Ez a lista az értékelésekkel változik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3074" name="Picture 2" descr="https://cdn.discordapp.com/attachments/1284979446704771118/1307806206672244736/image.png?ex=673ba4f1&amp;is=673a5371&amp;hm=a2b08a38e5d2642c3d3f5e03581c69fae557486614662ea16a1751893a01f99a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1773237"/>
            <a:ext cx="27813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48053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Belépés és hírlevél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292225"/>
            <a:ext cx="10515600" cy="4351338"/>
          </a:xfrm>
        </p:spPr>
        <p:txBody>
          <a:bodyPr/>
          <a:lstStyle/>
          <a:p>
            <a:r>
              <a:rPr lang="hu-HU" dirty="0"/>
              <a:t>A bal oldalt található a belépés és a hírlevélre való feliratkozás</a:t>
            </a:r>
          </a:p>
        </p:txBody>
      </p:sp>
      <p:pic>
        <p:nvPicPr>
          <p:cNvPr id="4098" name="Picture 2" descr="https://cdn.discordapp.com/attachments/1284979446704771118/1307806348645372044/image.png?ex=673ba513&amp;is=673a5393&amp;hm=bd58ffc60eb8a0b102d77c1fdd42f2d5c313b2edd9c1511cb49da5ab8aa51ba6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7" y="2467768"/>
            <a:ext cx="3476625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8701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Belépés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273175"/>
            <a:ext cx="10515600" cy="4351338"/>
          </a:xfrm>
        </p:spPr>
        <p:txBody>
          <a:bodyPr/>
          <a:lstStyle/>
          <a:p>
            <a:r>
              <a:rPr lang="hu-HU" dirty="0"/>
              <a:t>A belépéshez szükséges oldal</a:t>
            </a:r>
          </a:p>
        </p:txBody>
      </p:sp>
      <p:pic>
        <p:nvPicPr>
          <p:cNvPr id="5122" name="Picture 2" descr="https://cdn.discordapp.com/attachments/1284979446704771118/1307806393834799155/image.png?ex=673ba51e&amp;is=673a539e&amp;hm=9bdc6cbe1f0659f0367d4f6ffcf342fa38d81cc239bd4ec50893437abdbb6e19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2" y="2234406"/>
            <a:ext cx="3876675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99661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Regisztráció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311275"/>
            <a:ext cx="10515600" cy="4351338"/>
          </a:xfrm>
        </p:spPr>
        <p:txBody>
          <a:bodyPr/>
          <a:lstStyle/>
          <a:p>
            <a:r>
              <a:rPr lang="hu-HU" dirty="0"/>
              <a:t>A regisztrációhoz szükséges oldal</a:t>
            </a:r>
          </a:p>
          <a:p>
            <a:endParaRPr lang="hu-HU" dirty="0"/>
          </a:p>
        </p:txBody>
      </p:sp>
      <p:pic>
        <p:nvPicPr>
          <p:cNvPr id="6146" name="Picture 2" descr="https://cdn.discordapp.com/attachments/1284979446704771118/1307806432640635001/image.png?ex=673ba527&amp;is=673a53a7&amp;hm=2016db903c9163b6515231e7d51dc87b591b15d9de25accf18996144da56f46f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7" y="1739106"/>
            <a:ext cx="389572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23720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Értékelés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199" y="1254124"/>
            <a:ext cx="10515600" cy="4351338"/>
          </a:xfrm>
        </p:spPr>
        <p:txBody>
          <a:bodyPr/>
          <a:lstStyle/>
          <a:p>
            <a:r>
              <a:rPr lang="hu-HU" dirty="0"/>
              <a:t>Az értékelés aránya módosul az értékelések számai alapján</a:t>
            </a:r>
          </a:p>
        </p:txBody>
      </p:sp>
      <p:pic>
        <p:nvPicPr>
          <p:cNvPr id="7170" name="Picture 2" descr="https://cdn.discordapp.com/attachments/1284979446704771118/1307805991491997929/image.png?ex=673ba4be&amp;is=673a533e&amp;hm=a4f6362619e01c2b1cb5833eae191f42393dd7ddb820e675eb5145642cb8c251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6" y="1772443"/>
            <a:ext cx="835342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cdn.discordapp.com/attachments/1284979446704771118/1307806053164912710/image.png?ex=673ba4cc&amp;is=673a534c&amp;hm=99b0f6ab9c7a5aebd24fc4999be73b826c9e9876097fde674f955c5b9b4c5bcb&amp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5" y="4020344"/>
            <a:ext cx="832485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5315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102</Words>
  <Application>Microsoft Office PowerPoint</Application>
  <PresentationFormat>Szélesvásznú</PresentationFormat>
  <Paragraphs>27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Office-téma</vt:lpstr>
      <vt:lpstr>Viccportál</vt:lpstr>
      <vt:lpstr>Kinézet</vt:lpstr>
      <vt:lpstr>Főoldal</vt:lpstr>
      <vt:lpstr>Oldalsáv</vt:lpstr>
      <vt:lpstr>Oldalsáv</vt:lpstr>
      <vt:lpstr>Belépés és hírlevél</vt:lpstr>
      <vt:lpstr>Belépés</vt:lpstr>
      <vt:lpstr>Regisztráció</vt:lpstr>
      <vt:lpstr>Értékelés</vt:lpstr>
      <vt:lpstr>Adatbázis</vt:lpstr>
      <vt:lpstr>CSS és HTML</vt:lpstr>
      <vt:lpstr>PowerPoint-bemutató</vt:lpstr>
      <vt:lpstr>Javascript</vt:lpstr>
      <vt:lpstr>Szerver</vt:lpstr>
      <vt:lpstr>Supbase</vt:lpstr>
      <vt:lpstr>Nap vicce</vt:lpstr>
      <vt:lpstr>Felhasznalók tárolasa</vt:lpstr>
      <vt:lpstr>Beküldött viccek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Viccportál</dc:title>
  <dc:creator>Patrik Kocsis</dc:creator>
  <cp:lastModifiedBy>Patrik Kocsis</cp:lastModifiedBy>
  <cp:revision>8</cp:revision>
  <dcterms:created xsi:type="dcterms:W3CDTF">2024-11-17T20:48:56Z</dcterms:created>
  <dcterms:modified xsi:type="dcterms:W3CDTF">2024-12-08T15:10:47Z</dcterms:modified>
</cp:coreProperties>
</file>