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acb33958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acb339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d3d2523c1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d3d2523c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c2451f76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c2451f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3d2523c1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3d2523c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c2451f76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c2451f7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d9ead2b9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d9ead2b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0d4f2e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80d4f2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c2451f76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c2451f7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youtu.be/cDA3_5982h8" TargetMode="External"/><Relationship Id="rId4" Type="http://schemas.openxmlformats.org/officeDocument/2006/relationships/hyperlink" Target="https://youtu.be/I5cq54MFQCo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hanalia.github.io/blog/python/zen_of_python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eybr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파이썬 입문 스터디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Project</a:t>
            </a:r>
            <a:r>
              <a:rPr lang="ko-KR"/>
              <a:t> Crustpy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문제해결 : </a:t>
            </a:r>
            <a:r>
              <a:rPr lang="ko-KR">
                <a:solidFill>
                  <a:srgbClr val="FF0000"/>
                </a:solidFill>
              </a:rPr>
              <a:t>잘 생각하기</a:t>
            </a:r>
            <a:r>
              <a:rPr lang="ko-KR"/>
              <a:t> &gt; 코드로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Exact Instructions Challenge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원본 영상 : </a:t>
            </a:r>
            <a:r>
              <a:rPr lang="ko-KR" u="sng">
                <a:solidFill>
                  <a:schemeClr val="hlink"/>
                </a:solidFill>
                <a:hlinkClick r:id="rId3"/>
              </a:rPr>
              <a:t>https://youtu.be/cDA3_5982h8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한국어 </a:t>
            </a:r>
            <a:r>
              <a:rPr lang="ko-KR">
                <a:solidFill>
                  <a:srgbClr val="000000"/>
                </a:solidFill>
              </a:rPr>
              <a:t>영상</a:t>
            </a:r>
            <a:r>
              <a:rPr lang="ko-KR"/>
              <a:t> : </a:t>
            </a:r>
            <a:r>
              <a:rPr lang="ko-KR" u="sng">
                <a:solidFill>
                  <a:schemeClr val="hlink"/>
                </a:solidFill>
                <a:hlinkClick r:id="rId4"/>
              </a:rPr>
              <a:t>https://youtu.be/I5cq54MFQCo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각자 공부하고, 함께 토론합니다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스터디 일정은 최소한, 공부 분량은 자유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다만 </a:t>
            </a:r>
            <a:r>
              <a:rPr lang="ko-KR">
                <a:solidFill>
                  <a:srgbClr val="FF0000"/>
                </a:solidFill>
              </a:rPr>
              <a:t>단계별로 간단한 도전 과제</a:t>
            </a:r>
            <a:r>
              <a:rPr lang="ko-KR">
                <a:solidFill>
                  <a:srgbClr val="000000"/>
                </a:solidFill>
              </a:rPr>
              <a:t>, 책 정리는 기억에 큰 도움 </a:t>
            </a:r>
            <a:endParaRPr>
              <a:solidFill>
                <a:srgbClr val="000000"/>
              </a:solidFill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진도는 마감일만 공통, 책은 점프 투 파이썬, 유튜브 강의 수강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챕터 정하여 발제자 진행, 또는 단계별로 과제만 확인하여 진행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활용 예제 분석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스터디 멘토님들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1기는 현직 개발자님이신 A트님께서 전담, 오프라인 직접 강의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4A86E8"/>
                </a:solidFill>
              </a:rPr>
              <a:t>2기는 현직 개발자님이신 Kaske님께서 온라인 채팅방 답변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멘토님들께, 도와주셔서 진심으로 감사합니다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각자 공부하고, 함께 토론합니다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개발 </a:t>
            </a:r>
            <a:r>
              <a:rPr lang="ko-KR"/>
              <a:t>환경설정 : </a:t>
            </a:r>
            <a:r>
              <a:rPr lang="ko-KR"/>
              <a:t>아나콘다? IDLE? 쥬피터랩? 가상환경?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구글 Colab : 그냥 편리한 노트처럼, 정리와 활용이 쉬움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</a:rPr>
              <a:t>0번째 도전 과제 : 개발환경(VSCode, Colab) 설정</a:t>
            </a:r>
            <a:endParaRPr>
              <a:solidFill>
                <a:srgbClr val="FF0000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</a:rPr>
              <a:t>print("Hello, World!")</a:t>
            </a:r>
            <a:endParaRPr>
              <a:solidFill>
                <a:srgbClr val="000000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print 함수가 중요한 이유 : 변수 내용 확인, 디버깅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파이썬 개발 환경 설정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1. IDLE의 Shell에서 간단히 명령어 동작을 확인하거나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2. Google Colab에서 예제 파일들을 기록하는 것 외에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3. 복잡한 코드를 작성하고 디버깅하기 위하여 개발 환경 필요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4. 윈도우즈만을 작업 및 실행 환경으로 개발 환경 설정도 가능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5. WSL2를 이용하면 윈도우즈에서 리눅스 실행 환경 추가 가능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6. 개발 환경 설정과 코딩을 위한 변수, 함수, 클래스 PPT 준비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The Zen of Python, by 팀 피터스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 Peters is an </a:t>
            </a:r>
            <a:r>
              <a:rPr b="1" lang="ko-KR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American software developer</a:t>
            </a:r>
            <a:r>
              <a:rPr lang="ko-KR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who is known for creating the Timsort hybrid sorting algorithm and for his major contributions to the Python programming language and its original CPython implementation. - Wikipedia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import this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https://hanalia.github.io/blog/python/zen_of_python/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스터디 진행 방식은 1번(줌 발제 + 질문 + 활용 예제 분석)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또는 2번(채팅방 과제 제출 확인 + 채팅방 질문) 중 선택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진도 및 발제자 결정, 과제 제출은 스터디방에, 책 정리 요령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감사합니다</a:t>
            </a:r>
            <a:endParaRPr/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"우리는 데이터를 다룹니다" by Kaske 님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그림, 소리, 영상, 텍스트, </a:t>
            </a:r>
            <a:r>
              <a:rPr lang="ko-KR">
                <a:solidFill>
                  <a:srgbClr val="000000"/>
                </a:solidFill>
              </a:rPr>
              <a:t>모든 것이 데이터</a:t>
            </a:r>
            <a:endParaRPr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모니터</a:t>
            </a:r>
            <a:r>
              <a:rPr lang="ko-KR"/>
              <a:t>, 키보드, 프린터 등 장치가 보내는 시그널도 모두 데이터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</a:rPr>
              <a:t>우리는 데이터를 다룹니다</a:t>
            </a:r>
            <a:endParaRPr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</a:rPr>
              <a:t>컴퓨터에서는 모든 데이터 입출력이 메모리를 거침</a:t>
            </a:r>
            <a:endParaRPr sz="11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어디에서 와서 어디로 가는지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</a:rPr>
              <a:t>입력과 출력 사이에 있는 과정(연산</a:t>
            </a:r>
            <a:r>
              <a:rPr lang="ko-KR">
                <a:solidFill>
                  <a:srgbClr val="FF0000"/>
                </a:solidFill>
              </a:rPr>
              <a:t>, 처리</a:t>
            </a:r>
            <a:r>
              <a:rPr lang="ko-KR">
                <a:solidFill>
                  <a:srgbClr val="FF0000"/>
                </a:solidFill>
              </a:rPr>
              <a:t>)</a:t>
            </a:r>
            <a:r>
              <a:rPr lang="ko-KR"/>
              <a:t>을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생각하고, 구현하는 것이 코딩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생각을 코드로 바꿔주는 것이 컴퓨터 언어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"우리가 하는 모든 것들은 결국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어디에서 와서 어디로 가는지에 관한 것이다."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남승호 교수, 2007, 서울대학교 </a:t>
            </a:r>
            <a:r>
              <a:rPr lang="ko-KR"/>
              <a:t>언어학과 </a:t>
            </a:r>
            <a:r>
              <a:rPr lang="ko-KR"/>
              <a:t>의미론 수업 중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우리는 데이터를 다룹니다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기초만 배워도 써먹을 수 있나?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보통은 언어 기본을 익히고 목적에 따른 라이브러리 등 사용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Don't reinvent the wheel. 하지만 이해하면 좋음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</a:rPr>
              <a:t>우리는</a:t>
            </a:r>
            <a:r>
              <a:rPr lang="ko-KR">
                <a:solidFill>
                  <a:srgbClr val="000000"/>
                </a:solidFill>
              </a:rPr>
              <a:t> 결국 </a:t>
            </a:r>
            <a:r>
              <a:rPr lang="ko-KR">
                <a:solidFill>
                  <a:srgbClr val="FF0000"/>
                </a:solidFill>
              </a:rPr>
              <a:t>데이터를 다루는 것</a:t>
            </a:r>
            <a:r>
              <a:rPr lang="ko-KR"/>
              <a:t>, 모든 입출력의 길목을 차지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언어는 목적에 맞게 선택, 문제 해결, 자료구조와 알고리즘 중요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어셈블리, C/C++, JAVA, Javascript, Python, Go, Rust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파이썬의 장점은 커뮤니티입니다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파이썬 느리고 취업도 안 된다던데?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</a:rPr>
              <a:t>사람의 생각에 가까운 언어</a:t>
            </a:r>
            <a:r>
              <a:rPr lang="ko-KR">
                <a:solidFill>
                  <a:srgbClr val="000000"/>
                </a:solidFill>
              </a:rPr>
              <a:t>,</a:t>
            </a:r>
            <a:r>
              <a:rPr lang="ko-KR"/>
              <a:t> 다른 일을 하다 와도 잘 기억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혼자 다양한 분야를 학습할 수 있고(무료 학습 자료가 많음)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파이썬을 하는 사람들이 많음, 입문자와 전문가 모두 사용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실행 속도 VS 개발 속도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코딩 테스트(속도 제한 주의)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파이썬의 장점은 커뮤니티입니다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자잘한 생활코딩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</a:rPr>
              <a:t>각종 </a:t>
            </a:r>
            <a:r>
              <a:rPr lang="ko-KR">
                <a:solidFill>
                  <a:srgbClr val="FF0000"/>
                </a:solidFill>
              </a:rPr>
              <a:t>데이터 처리, 분석, 수집</a:t>
            </a:r>
            <a:r>
              <a:rPr lang="ko-KR"/>
              <a:t>, </a:t>
            </a:r>
            <a:r>
              <a:rPr lang="ko-KR"/>
              <a:t>시뮬레이션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웹개발, 백엔드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머신러닝, 딥러닝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드론, Iot, 미래를 이해하는 시작점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학습은 각자 해도, 문제를 같이 고민해줄 사람들이 많고 다양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써먹어보는 게 중요합니다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</a:rPr>
              <a:t>문법은 부담없이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</a:rPr>
              <a:t>기초만 잘 이해하면, 그때그때 찾아가며</a:t>
            </a:r>
            <a:r>
              <a:rPr lang="ko-KR"/>
              <a:t> 해결 가능(국어/영어)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하다 보면 필요성을 느끼고 이해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기초를 손으로 치면서(</a:t>
            </a:r>
            <a:r>
              <a:rPr lang="ko-K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https://www.keybr.com/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관심분야 예제를 실행해보고, 한 줄 씩 뜯어보면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할 수 있는 영역이 조금씩 늘어남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써먹어보는 게 중요합니다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재미가 중요, </a:t>
            </a:r>
            <a:r>
              <a:rPr lang="ko-KR">
                <a:solidFill>
                  <a:srgbClr val="FF0000"/>
                </a:solidFill>
              </a:rPr>
              <a:t>무엇을 하고 싶은지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스터디에서는 쉽고 간단한 기초들을 익히고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그 기초들을 어떻게 활용하는지 살펴보기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하고 싶은 일</a:t>
            </a:r>
            <a:r>
              <a:rPr lang="ko-KR"/>
              <a:t> &gt; 분석하여 작게 쪼개거나 단순한 문제로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PDF에 워터마크를 넣고 싶다면? 불러와서/워터마크/파일저장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문제해결 : 잘 생각하기 &gt; 코드로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"Everyone in this country should learn how to program 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r>
              <a:rPr lang="ko-KR"/>
              <a:t>because it teaches you how to think" - Steve Jobs.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</a:rPr>
              <a:t>복잡한 문제를 분석하여 작게 쪼개거나 단순화 </a:t>
            </a:r>
            <a:r>
              <a:rPr lang="ko-KR">
                <a:solidFill>
                  <a:srgbClr val="000000"/>
                </a:solidFill>
              </a:rPr>
              <a:t>하면 문제가 쉬워짐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작고 단순한 문제를 해결함 &gt; </a:t>
            </a:r>
            <a:r>
              <a:rPr lang="ko-KR"/>
              <a:t>조합 · 발전시켜 </a:t>
            </a:r>
            <a:r>
              <a:rPr lang="ko-KR"/>
              <a:t>복잡한 문제를 해결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각주로 문장을 작성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문단을 작성, 점점 더 구체적으로, 단순하게 쪼개고 그리고 코딩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