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0acff6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0acff6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d24a26b2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d24a26b2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d24a26b2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d24a26b2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24a26b2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24a26b2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24a26b2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24a26b2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d24a26b2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d24a26b2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24a26b2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24a26b2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d24a26b2e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d24a26b2e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d24a26b2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d24a26b2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d24a26b2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d24a26b2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1e1755e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b1e1755e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d24a26b2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d24a26b2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d24a26b2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d24a26b2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d0acff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d0acff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acf33a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acf33a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1e175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1e175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d24a26b2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d24a26b2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0acff65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0acff6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24a26b2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24a26b2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1e1755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1e1755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24a26b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24a26b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24a26b2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24a26b2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jakevdp.github.i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codecamp.org/news/the-top-data-structures-you-should-know-for-your-next-coding-interview-36af0831f5e3/" TargetMode="External"/><Relationship Id="rId4" Type="http://schemas.openxmlformats.org/officeDocument/2006/relationships/hyperlink" Target="https://medium.com/webdevops/data-structures-548cbea9c520#:~:text=Data%20structures%2C%20not%20algorithms%2C%20are%20central%20to%20programming.&amp;text=Beyond%20craftmanship%20lies%20invention%2C%20and,breakthrough%20rather%20than%20tactical%20cleverness" TargetMode="External"/><Relationship Id="rId5" Type="http://schemas.openxmlformats.org/officeDocument/2006/relationships/hyperlink" Target="https://softwareengineering.stackexchange.com/questions/163185/torvalds-quote-about-good-programm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 함수 클래스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70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파이썬에서는 모든 것이 오브젝트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925" y="304800"/>
            <a:ext cx="70357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28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입구와 출구가 있는 상자를 생각하면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상자 안에는 여러 가지 명령어들의 모음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자판기처럼 생각해도 되고, 반복해서 사용할 코드를 함수로 만듦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꼭 클래스와 오브젝트를 쓰지 않고도 변수와 함수만으로도 코딩 가능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함수는 명령어들을 모아둔 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def average(a, b)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c = (a +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d = c /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  return 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사용은 e = average(99, 100)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입출력 없이 동작만 있는 함수도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입력 값이 여러개일 땐 어떻게 만들지? 이런 기본적인 사용 의문이 기초문법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파이썬에서는 모든 것이 객체(오브젝트)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객체 지향이란? 어떤 대상의 특징과 동작으로 대상을 표현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세상 모든 것을 객체로 표현할 수 있음 = 변수 + 함수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붕어빵틀 클래스와 붕어빵 오브젝트의 차이는?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자동차틀 클래스와 자동차 오브젝트의 차이는?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회원 클래스와 회원 오브젝트의 차이는?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파이썬에서는 모든 것이 객체(오브젝트)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 Python, everything is an object, which means every entity has some metadata (called attributes) and associated functionality (called methods). These attributes and methods are accessed via dot syntax. - Basic Python : Variables and Objects,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https://jakevdp.github.io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애트리뷰트, 메소드, 이렇게 이름은 달라도 변수랑 함수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</a:t>
            </a:r>
            <a:endParaRPr/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클래스는 자동차틀, 오브젝트는 자동차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클래스는 변수 + 함수로 설계, 애트리뷰트 + 메소드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자동차마다 사이즈 변수, 좌석 수 변수, 컬러 변수, … 는 모두 달라도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달린다, 가속한다, 감속한다, 정지한다는 함수는 공통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자동차는 객체(오브젝트)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클래스는 넷플릭스 회원 정보 양식, 오브젝트는 실제 회원 정보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클래스는 변수 + 함수로 설계, 애트리뷰트 + 메소드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회원마다 이름, 이메일주소, 결제 플랜, 이용 시간, 사용 컨텐츠, … 는 모두 달라도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가입한다, 로그인한다, 결제한다, 시청한다, … 는 공통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회원은 오브젝트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클래스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클래스는 변수 + 함수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우리가 클래스를 설계한대로 실제 대상을 만든 것이 객체(오브젝트)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클래스 설계 &gt; 오브젝트 만들어서 사용, 코드 재사용이 용이</a:t>
            </a:r>
            <a:r>
              <a:rPr lang="ko"/>
              <a:t>, 대상 특징, 동작, 관계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기존</a:t>
            </a:r>
            <a:r>
              <a:rPr lang="ko"/>
              <a:t> 패키지의 모듈로부터 클래스나 함수를 가져와서 사용하는 식으로 코딩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변수명 = 클래스로 오브젝트 생성, 또는 함수로부터 오브젝트 반환 받기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클래스 만들기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class Runner() 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def __init__(self, name) 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    self.name = name   </a:t>
            </a:r>
            <a:r>
              <a:rPr lang="ko" sz="2800">
                <a:solidFill>
                  <a:srgbClr val="6FA8DC"/>
                </a:solidFill>
              </a:rPr>
              <a:t># self.name은 attribute, name은 parameter</a:t>
            </a:r>
            <a:endParaRPr sz="2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    self.speed = 0         </a:t>
            </a:r>
            <a:r>
              <a:rPr lang="ko" sz="2800">
                <a:solidFill>
                  <a:srgbClr val="6FA8DC"/>
                </a:solidFill>
              </a:rPr>
              <a:t># 우물정(#)은 주석</a:t>
            </a:r>
            <a:endParaRPr sz="2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def speed_up(self) :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    self.speed += 1        </a:t>
            </a:r>
            <a:r>
              <a:rPr lang="ko" sz="2800">
                <a:solidFill>
                  <a:srgbClr val="6FA8DC"/>
                </a:solidFill>
              </a:rPr>
              <a:t># self.speed = self.speed + 1</a:t>
            </a:r>
            <a:endParaRPr sz="28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def status(self) 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    print(f'{self.name} is running at a speed of {self.speed}')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 : 클래스 사용해보기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runner1 = Runner('선수')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runner2 = Runner('아마추어')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runner1.speed_up()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runner1.speed_up()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runner2.speed_up()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runner1.status()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runner2.status()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결과는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36" y="0"/>
            <a:ext cx="7478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예제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선수 is running at a speed of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아마추어 is running at a speed of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그런데 __init__? 이런 __뭐뭐__ 형태는 무엇인지?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흔히 매직 메소드라고 부름, 파이썬 인터프리터가 미리 정해둔대로 특별하게 처리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파이썬에서는 정말 모든 것이 객체</a:t>
            </a:r>
            <a:endParaRPr/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 = 5.0에서 5.0은 그냥 숫자 5.0이 아닌가?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type(5)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dir(5)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5.0.__add__(3)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함수가 값 뿐만 아니라 함수를 반환하기도 함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36" y="0"/>
            <a:ext cx="7478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우리는 데이터를 다룹니다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자료구조(Data structures)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 u="sng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https://www.freecodecamp.org/news/the-top-data-structures-you-should-know-for-your-next-coding-interview-36af0831f5e3/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자료구조가 중요한 이유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 u="sng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https://medium.com/webdevops/data-structures-548cbea9c520#:~:text=Data%20structures%2C%20not%20algorithms%2C%20are%20central%20to%20programming.&amp;text=Beyond%20craftmanship%20lies%20invention%2C%20and,breakthrough%20rather%20than%20tactical%20cleverness</a:t>
            </a:r>
            <a:r>
              <a:rPr lang="ko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 u="sng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https://softwareengineering.stackexchange.com/questions/163185/torvalds-quote-about-good-programmer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메모리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주소가 붙어 있는 네모 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칸 안에 데이터를 담을 수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(값 숫자, 메모리 주소 값 숫자, 명령어 숫자)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메모리는 이 주소가 붙은 네모 칸들을 여러개 붙여 놓은 것, 연습장이 생김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모니터에서 픽셀을 여러 개 붙여 모으면 화면이 되는 것을 생각하면 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코드, 데이터, 스택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38" y="152400"/>
            <a:ext cx="70357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인터프리터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3.6 + 버전 이름 붙은 그것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사용자와 메모리 사이에서 의사소통을 도와줌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그럼 어떻게 명령을 내리면 될까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언어마다 방식이 조금씩 다름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파이썬 인터프리터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data, </a:t>
            </a:r>
            <a:r>
              <a:rPr lang="ko">
                <a:solidFill>
                  <a:srgbClr val="FF0000"/>
                </a:solidFill>
              </a:rPr>
              <a:t>int</a:t>
            </a:r>
            <a:r>
              <a:rPr lang="ko"/>
              <a:t>, </a:t>
            </a:r>
            <a:r>
              <a:rPr lang="ko">
                <a:solidFill>
                  <a:srgbClr val="FF0000"/>
                </a:solidFill>
              </a:rPr>
              <a:t>float</a:t>
            </a:r>
            <a:r>
              <a:rPr lang="ko"/>
              <a:t>, </a:t>
            </a:r>
            <a:r>
              <a:rPr lang="ko">
                <a:solidFill>
                  <a:srgbClr val="FF0000"/>
                </a:solidFill>
              </a:rPr>
              <a:t>str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data structures, </a:t>
            </a:r>
            <a:r>
              <a:rPr lang="ko">
                <a:solidFill>
                  <a:srgbClr val="FF0000"/>
                </a:solidFill>
              </a:rPr>
              <a:t>list</a:t>
            </a:r>
            <a:r>
              <a:rPr lang="ko"/>
              <a:t>, </a:t>
            </a:r>
            <a:r>
              <a:rPr lang="ko">
                <a:solidFill>
                  <a:srgbClr val="FF0000"/>
                </a:solidFill>
              </a:rPr>
              <a:t>dictionary</a:t>
            </a:r>
            <a:r>
              <a:rPr lang="ko"/>
              <a:t>, tuple,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if</a:t>
            </a:r>
            <a:r>
              <a:rPr lang="ko"/>
              <a:t>, elif,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for</a:t>
            </a:r>
            <a:r>
              <a:rPr lang="ko"/>
              <a:t>, </a:t>
            </a:r>
            <a:r>
              <a:rPr lang="ko">
                <a:solidFill>
                  <a:srgbClr val="FF0000"/>
                </a:solidFill>
              </a:rPr>
              <a:t>while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function</a:t>
            </a:r>
            <a:r>
              <a:rPr lang="ko"/>
              <a:t>, def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FF0000"/>
                </a:solidFill>
              </a:rPr>
              <a:t>class</a:t>
            </a:r>
            <a:r>
              <a:rPr lang="ko">
                <a:solidFill>
                  <a:srgbClr val="000000"/>
                </a:solidFill>
              </a:rPr>
              <a:t>, instance, </a:t>
            </a:r>
            <a:r>
              <a:rPr lang="ko">
                <a:solidFill>
                  <a:srgbClr val="FF0000"/>
                </a:solidFill>
              </a:rPr>
              <a:t>object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변수는 메모리 위의 어떤 위치, 주소에 이름을 붙여놓은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a = 5 라고 하면 5라는 값을 메모리 어딘가에 담은 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b = "Hello, World!" 이런 식으로 문자열도 담을 수 있고,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 = 자판기(500원) 이런 식으로 함수의 결과값을 담을 수 있고,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 = 사람() 이런 식으로 오브젝트를 담을 수도 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print(b)</a:t>
            </a:r>
            <a:r>
              <a:rPr lang="ko">
                <a:solidFill>
                  <a:srgbClr val="000000"/>
                </a:solidFill>
              </a:rPr>
              <a:t> 코딩 중간 중간 메모리상 변수에 저장된 값을 찍어가면서 코딩, 디버깅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000000"/>
                </a:solidFill>
              </a:rPr>
              <a:t>메모리를 눈으로 직접 볼 수 없으므로 찍어보지 않으면 내용을 확신할 수 없기 때문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파이썬에서 변수는 모든 것을 담을 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사실은 일정한 공간에 데이터와 명령어들을 담아두고,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변수는 여기에 연결시켜주는 역할(보통 주소를 담고 있다고 이해)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/>
              <a:t>변수는 뭔가를 쓸 수 있게 담아둔 것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