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b111e0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b111e0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b111e00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b111e00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111e00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b111e00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111e00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b111e00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111e00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b111e00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b111e00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b111e00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b111e03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b111e03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b111e03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b111e03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o.wikipedia.org/wiki/%EB%AA%A8%EC%8A%A4_%EB%B6%80%ED%98%B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orsecode.world/international/translato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단계별 확인 문제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기초 문법 5문제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단계별 확인 문제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파이썬 기초 문법을 숙지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인터넷 검색을 적극 활용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필요한 명령 파악 + 예제가 있는 튜토리얼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과제에서 주어진 조건을 바탕으로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결론을 출력하는데 필요한 </a:t>
            </a:r>
            <a:r>
              <a:rPr lang="ko"/>
              <a:t>문제를</a:t>
            </a:r>
            <a:r>
              <a:rPr lang="ko"/>
              <a:t> 해결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단계별 확인 문제 1 : 변수의 내용 확인하기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print() 함수의 사용 방법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requests.get(URL, params)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파라미터 의미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반환 값(인스턴스)를 변수에 담고(객체)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객체로 status_code 속성(attribute) 내용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객체로 content 속성(attribute) 내용 확인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단계별 확인 문제 2 : 구구단 업그레이드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for 문을 2개 사용하여 구구단을 출력하는 코드를 작성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2단부터 시작하여 19단까지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중간에 10단은 출력하지 말 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힌트 : continue를 이용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단계별 확인 문제 3 : 모스 부호 생성기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점프 투 파이썬 개정판 327쪽 모스 부호 해독 문제 및 352쪽 해설 참조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우리가 만드는 것은 모스 부호 해독이 아니라 모스 부호 생성기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영어 알파벳 뿐만 아니라 숫자가 포함된 문자열도 	모스 부호로 변환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영어 및 숫자 문자열을 입력 받아 모스 부호로 변경하여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https://ko.wikipedia.org/wiki/%EB%AA%A8%EC%8A%A4_%EB%B6%80%ED%98%B8</a:t>
            </a:r>
            <a:r>
              <a:rPr lang="ko"/>
              <a:t> 참조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출력 모스 부호는 글자와 글자 사이는 공백 1개, 단어와 단어 사이는 ' / '로 구분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소문자와 대문자 구별 없이 동일하게 처리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힌트 : isalpha(), isdigit(), str.upper() 또는 str.lower()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단계별 확인 문제 4 : </a:t>
            </a:r>
            <a:r>
              <a:rPr lang="ko"/>
              <a:t>파일 정렬하고 앞 이름 붙이기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특정 주제로 공부한 게시물들을 읽은 순서대로 디렉토리 안에 PDF로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이렇게 모은 디렉토리 안의 파일들의 이름을 한 번에 바꾸는 코드를 작성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파일들은 마지막 수정한 날짜를 기준으로 가장 오래된 파일이 1번 '1_'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각 파일 기존 이름 앞에 '100_'과 같은 식으로 번호를 붙인 이름으로 변경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파일뿐만 아니라 디렉토리가 있으면 디렉토리 이름도 앞 이름을 붙여 변경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실행 전 저장 디렉토리 백업, 실제 실행하여 이름 변경된 결과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힌트 : sorted() 함수, os 모듈의 함수 이용, 파일 하나 이름 바꾸기부터 시작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os.listdir(), </a:t>
            </a:r>
            <a:r>
              <a:rPr lang="ko"/>
              <a:t>os</a:t>
            </a:r>
            <a:r>
              <a:rPr lang="ko"/>
              <a:t>.rename(), os.path.getmtime(), os.getcwd(), os.path.join()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단계별 확인 문제 5 : API 응답 자료 처리 및 저장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오픈 다트 가입, 인증키 획득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주어진 고유번호(corp_code) 목록을 이용하여 기업 개황정보(JSON) 요청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응답 받은 기업별 개황정보를 Dictionary에 저장, 전체 자료를 List에 저장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업종 코드를 이용하여 업종명을 추가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처리한 데이터를 CSV로 저장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힌트 : 파이썬 입문 스터디 활용 예제 분석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단계별 확인 문제 : 참고 사항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단계별 확인 문제 3번 정답 확인 : </a:t>
            </a:r>
            <a:r>
              <a:rPr lang="ko"/>
              <a:t> </a:t>
            </a:r>
            <a:r>
              <a:rPr lang="k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https://morsecode.world/international/translator.html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단계별 확인 문제 총 5문제 중 3문제를 해결하시면 통과입니다.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고생 많으셨습니다. 이제 관심 분야에서 주제를 정하여 책이나 강의를 따라해보거나, 아이디어를 구현하시면서 필요한 라이브러리를 익혀나가실 수 있습니다.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기초 문법의 조금 더 심화된 항목들이나 기초적인 자료구조를 공부해보시는 것도 좋습니다. 전자의 경우 '손에 잡히는 파이썬(문용준 저)' 책이 두껍지만 예제가 좋고, 후자의 경우는 '누구나 자료구조와 알고리즘(제이 웬그로우 저, 반드시 개정2판)'의 설명 방식이 좋습니다.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읽으셨던 책을 정리하면서 다시 보시는 것도 좋습니다. 저는 '파이썬 정복(김상형 저)' 책으로 처음 시작하였기 때문에, 그 책을 요약하고 몇 번 읽었는데 좋았습니다.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