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3dc0c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3dc0c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dc0c4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dc0c4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3dc0c4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3dc0c4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3dc0c4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3dc0c4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3dc0c4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3dc0c4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3dc0c4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3dc0c4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53b6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53b6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.go.kr/" TargetMode="External"/><Relationship Id="rId4" Type="http://schemas.openxmlformats.org/officeDocument/2006/relationships/hyperlink" Target="https://data.seoul.go.kr/" TargetMode="External"/><Relationship Id="rId5" Type="http://schemas.openxmlformats.org/officeDocument/2006/relationships/hyperlink" Target="https://opendart.fss.or.k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dart.fss.or.k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-requests.org/en/latest/" TargetMode="External"/><Relationship Id="rId4" Type="http://schemas.openxmlformats.org/officeDocument/2006/relationships/hyperlink" Target="https://dgkim5360.tistory.com/entry/python-reques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.go.kr/data/15049592/fileData.d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API, XML, JSON, CSV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공공데이터포털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https://www.data.go.kr/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서울 열린데이터 광장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https://data.seoul.go.kr/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오픈다트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https://opendart.fss.or.kr/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다양하고 풍부한 데이터가 온라인 API로 제공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API로 데이터를 요청하고 파이썬으로 다룰 수 있는 형태로 변환, 저장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 : 오픈다트 기업정보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오픈다트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https://opendart.fss.or.kr/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오픈다트 가입, 인증키 획득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1일 1만 건의 요청 가능(일별 이용 내역 확인 가능)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Zip 파일 형태(binary)로 XML을 제공하기도 하고,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JSON 형태로 제공하기도 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API를 활용하여 정보를 요청하고,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받은 응답을 포맷에 따라 활용 가능한 형태로 변형할 필요가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파이썬으로 온라인 정보수집을 자동화 하고, 대량의 데이터를 다룰 수 있음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 : 오픈다트 기업정보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기업 개황정보에 따르면 대상 기업은 8만개가 넘음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 중 주식 코드가 제공되는 상장기업은 3천개가 넘음(왜 실제보다 많은지?)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1일 요청 건수가 1만개이므로, 데이터 처리시 유의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다트에서 제공하는 기업 정보별로 해당 페이지에 API 요청 방법과 예시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 requests 라이브러리로 정보 요청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공식문서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https://docs.python-requests.org/en/latest/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튜토리얼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https://dgkim5360.tistory.com/entry/python-requests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XML, JSON 처리, 자료를 Dictionary 형태로 만들어보고, </a:t>
            </a:r>
            <a:r>
              <a:rPr lang="ko"/>
              <a:t>CSV '등'으로 저장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 : compbook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다트에 등록된 공시대상회사 목록을 오픈다트에서 가져옴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바이너리 형태의 Zip파일을 처리하여 XML 파일을 얻고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XML 파일을 처리하여 회사별로 Dictionary에 넣은 후 List에 정리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전체 공시대상회사 대상으로 정리해보고, 그 중 상장기업만 골라 다시 정리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 자료구조 그대로 파일에 저장(pickle 이용) # 여기까지가 파일 1번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저장된 상장기업 정보를 불러와서 회사별 고유번호를 이용하여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기업 개황정보를 오픈다트에서 가져와 Dictionary에 담음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CSV 파일로 저장 # 여기까지가 파일 2번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블록 단위 분석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 : compbook 자료 업그레이드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상장회사의 기업 개황정보를 저장하기 전 기업의 업종코드에 따라 업종명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업종명을 추가한 상장회사 기업 개황정보를 CSV 파일로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힌트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https://www.data.go.kr/data/15049592/fileData.do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CSV 파일 다운로드, 필드네임 중 '업종코드'에서 찾아 '업종명'의 자료로 변경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원하는 정보를 찾아 활용하려면 우선 파이썬 자료구조에 담을 필요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 예제 분석 : 분석을 마치고 추가로 공부할 만한 주제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HTML, CSS,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Chrome 개발자도구(크롬 브라우저에서 웹사이트에 접속해서 F12 키)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Beautifulsoup4(도큐먼트를 보면 중심이 되는 메소드는 3개 정도)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Chrome 드라이버(Chrome 버전과 운영체제 종류에 맞게 사용)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Selenium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