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3" r:id="rId1"/>
    <p:sldMasterId id="2147483915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5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3" d="100"/>
          <a:sy n="103" d="100"/>
        </p:scale>
        <p:origin x="1050" y="102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0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289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992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1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390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34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433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570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8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68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823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00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450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3324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0485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92978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7838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2326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015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776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984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1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7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5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3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10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3380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0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06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Spaced Practice Calculator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복습 계획 계산기</a:t>
            </a:r>
          </a:p>
          <a:p>
            <a:pPr>
              <a:defRPr/>
            </a:pPr>
            <a:r>
              <a:rPr lang="en-US" altLang="ko-KR" dirty="0"/>
              <a:t>KNOU-HOW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복습 계획 계산기 </a:t>
            </a:r>
            <a:r>
              <a:rPr lang="en-US" altLang="ko-KR" dirty="0"/>
              <a:t>Spaced Practice Calculator</a:t>
            </a:r>
          </a:p>
          <a:p>
            <a:pPr>
              <a:defRPr/>
            </a:pPr>
            <a:r>
              <a:rPr lang="ko-KR" altLang="en-US" dirty="0"/>
              <a:t>별명은 </a:t>
            </a:r>
            <a:r>
              <a:rPr lang="en-US" altLang="ko-KR" dirty="0"/>
              <a:t>KNOU-HOW</a:t>
            </a:r>
            <a:r>
              <a:rPr lang="ko-KR" altLang="en-US" dirty="0"/>
              <a:t> </a:t>
            </a:r>
            <a:r>
              <a:rPr lang="en-US" altLang="ko-KR" dirty="0"/>
              <a:t>(KNOU</a:t>
            </a:r>
            <a:r>
              <a:rPr lang="ko-KR" altLang="en-US" dirty="0"/>
              <a:t>와 노하우에서 따왔습니다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소스코드 공개에 동의합니다</a:t>
            </a:r>
          </a:p>
          <a:p>
            <a:pPr>
              <a:defRPr/>
            </a:pPr>
            <a:r>
              <a:rPr lang="ko-KR" altLang="en-US" dirty="0" err="1"/>
              <a:t>윈도우즈용</a:t>
            </a:r>
            <a:r>
              <a:rPr lang="ko-KR" altLang="en-US" dirty="0"/>
              <a:t> 실행파일은 </a:t>
            </a:r>
            <a:r>
              <a:rPr lang="en-US" altLang="ko-KR" dirty="0" err="1"/>
              <a:t>PyInstaller</a:t>
            </a:r>
            <a:r>
              <a:rPr lang="ko-KR" altLang="en-US" dirty="0"/>
              <a:t>를 사용하였습니다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KNOU </a:t>
            </a:r>
            <a:r>
              <a:rPr lang="ko-KR" altLang="en-US" dirty="0"/>
              <a:t>컴퓨터 과학과 김형진 올림</a:t>
            </a:r>
          </a:p>
          <a:p>
            <a:pPr>
              <a:defRPr/>
            </a:pPr>
            <a:r>
              <a:rPr lang="en-US" altLang="ko-KR" dirty="0"/>
              <a:t>programmer@knou.ac.kr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개발목적 및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공부법 유튜브를 보다가 의대생 유기농님</a:t>
            </a:r>
            <a:r>
              <a:rPr lang="en-US" altLang="ko-KR"/>
              <a:t>(</a:t>
            </a:r>
            <a:r>
              <a:rPr lang="ko-KR" altLang="en-US"/>
              <a:t>유튜브 검색창에 </a:t>
            </a:r>
            <a:r>
              <a:rPr lang="en-US" altLang="ko-KR"/>
              <a:t>‘</a:t>
            </a:r>
            <a:r>
              <a:rPr lang="ko-KR" altLang="en-US"/>
              <a:t>유기농</a:t>
            </a:r>
            <a:r>
              <a:rPr lang="en-US" altLang="ko-KR"/>
              <a:t>’)</a:t>
            </a:r>
            <a:r>
              <a:rPr lang="ko-KR" altLang="en-US"/>
              <a:t>의 동영상을 보게 되었습니다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공부법으로 복습 주기를 지키는 것을 보고</a:t>
            </a:r>
            <a:r>
              <a:rPr lang="en-US" altLang="ko-KR"/>
              <a:t>,</a:t>
            </a:r>
            <a:r>
              <a:rPr lang="ko-KR" altLang="en-US"/>
              <a:t> 복습 주기를 편하게 계산해주는 프로그램을 만들어야겠다고 생각했습니다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검색을 통해 에빙하우스 망각 곡선과 </a:t>
            </a:r>
            <a:r>
              <a:rPr lang="en-US" altLang="ko-KR"/>
              <a:t>Spaced Practice</a:t>
            </a:r>
            <a:r>
              <a:rPr lang="ko-KR" altLang="en-US"/>
              <a:t>라는 용어를 알게 되었고</a:t>
            </a:r>
            <a:r>
              <a:rPr lang="en-US" altLang="ko-KR"/>
              <a:t>,</a:t>
            </a:r>
            <a:r>
              <a:rPr lang="ko-KR" altLang="en-US"/>
              <a:t> 복습 주기를 유연하게 가져갈 수 있는 프로그램을 만들었습니다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내용 및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오늘</a:t>
            </a:r>
            <a:r>
              <a:rPr lang="en-US" altLang="ko-KR" dirty="0"/>
              <a:t>(</a:t>
            </a:r>
            <a:r>
              <a:rPr lang="ko-KR" altLang="en-US" dirty="0"/>
              <a:t>어떤 날</a:t>
            </a:r>
            <a:r>
              <a:rPr lang="en-US" altLang="ko-KR" dirty="0"/>
              <a:t>)</a:t>
            </a:r>
            <a:r>
              <a:rPr lang="ko-KR" altLang="en-US" dirty="0"/>
              <a:t> 진도를 나간 내용을 언제 복습해야 하는지 알려줍니다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해당 복습주기를 학습에 활용합니다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프로그램의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입력 </a:t>
            </a:r>
            <a:r>
              <a:rPr lang="en-US" altLang="ko-KR" dirty="0"/>
              <a:t>:</a:t>
            </a:r>
          </a:p>
          <a:p>
            <a:pPr>
              <a:defRPr/>
            </a:pPr>
            <a:r>
              <a:rPr lang="ko-KR" altLang="en-US" dirty="0"/>
              <a:t>처음 진도를 나간 날짜를 직접 입력해도 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아니면 그냥 </a:t>
            </a:r>
            <a:r>
              <a:rPr lang="ko-KR" altLang="en-US" dirty="0" err="1"/>
              <a:t>엔터키를</a:t>
            </a:r>
            <a:r>
              <a:rPr lang="ko-KR" altLang="en-US" dirty="0"/>
              <a:t> 누르면 오늘 공부한 것으로 가정하고 계산합니다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복습주기도 자유롭게 지정 가능하고</a:t>
            </a:r>
            <a:r>
              <a:rPr lang="en-US" altLang="ko-KR" dirty="0"/>
              <a:t>, </a:t>
            </a:r>
            <a:r>
              <a:rPr lang="ko-KR" altLang="en-US" dirty="0"/>
              <a:t>지정 없이 그냥 </a:t>
            </a:r>
            <a:r>
              <a:rPr lang="ko-KR" altLang="en-US" dirty="0" err="1"/>
              <a:t>엔터키를</a:t>
            </a:r>
            <a:r>
              <a:rPr lang="ko-KR" altLang="en-US" dirty="0"/>
              <a:t> 누르면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0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공부한 당일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일로 가정하고 계산합니다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>
              <a:defRPr/>
            </a:pPr>
            <a:r>
              <a:rPr lang="ko-KR" altLang="en-US" dirty="0"/>
              <a:t>복습 주기에 맞게 복습할 날짜를 요일과 함께 출력합니다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실행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오늘 공부를 마치고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프로그램을 실행</a:t>
            </a:r>
            <a:r>
              <a:rPr lang="en-US" altLang="ko-KR"/>
              <a:t>(</a:t>
            </a:r>
            <a:r>
              <a:rPr lang="ko-KR" altLang="en-US"/>
              <a:t>파이썬 소스 파일</a:t>
            </a:r>
            <a:r>
              <a:rPr lang="en-US" altLang="ko-KR"/>
              <a:t>,</a:t>
            </a:r>
            <a:r>
              <a:rPr lang="ko-KR" altLang="en-US"/>
              <a:t> 윈도우즈는 </a:t>
            </a:r>
            <a:r>
              <a:rPr lang="en-US" altLang="ko-KR"/>
              <a:t>EXE</a:t>
            </a:r>
            <a:r>
              <a:rPr lang="ko-KR" altLang="en-US"/>
              <a:t> 파일</a:t>
            </a:r>
            <a:r>
              <a:rPr lang="en-US" altLang="ko-KR"/>
              <a:t>)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엔터</a:t>
            </a:r>
            <a:r>
              <a:rPr lang="en-US" altLang="ko-KR"/>
              <a:t>,</a:t>
            </a:r>
            <a:r>
              <a:rPr lang="ko-KR" altLang="en-US"/>
              <a:t> 엔터를 누르면</a:t>
            </a:r>
            <a:r>
              <a:rPr lang="en-US" altLang="ko-KR"/>
              <a:t>(</a:t>
            </a:r>
            <a:r>
              <a:rPr lang="ko-KR" altLang="en-US"/>
              <a:t>첫 공부한 날짜</a:t>
            </a:r>
            <a:r>
              <a:rPr lang="en-US" altLang="ko-KR"/>
              <a:t>,</a:t>
            </a:r>
            <a:r>
              <a:rPr lang="ko-KR" altLang="en-US"/>
              <a:t> 복습주기 지정 가능</a:t>
            </a:r>
            <a:r>
              <a:rPr lang="en-US" altLang="ko-KR"/>
              <a:t>)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복습주기에 맞춰 복습날짜가 요일과 함께 나옵니다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10B4F7-B87E-9A64-BA4B-3570E1280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7910"/>
            <a:ext cx="12198081" cy="7165910"/>
          </a:xfrm>
        </p:spPr>
      </p:pic>
    </p:spTree>
    <p:extLst>
      <p:ext uri="{BB962C8B-B14F-4D97-AF65-F5344CB8AC3E}">
        <p14:creationId xmlns:p14="http://schemas.microsoft.com/office/powerpoint/2010/main" val="392010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F3474-CA05-906A-03C2-5CED5F67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활용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2C8E4-A667-4012-89BA-720FB377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</a:t>
            </a:r>
            <a:r>
              <a:rPr lang="en-US" altLang="ko-KR" dirty="0"/>
              <a:t>C++ </a:t>
            </a:r>
            <a:r>
              <a:rPr lang="ko-KR" altLang="en-US" dirty="0"/>
              <a:t>워크북을 공부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번 더 복습해서 </a:t>
            </a:r>
            <a:r>
              <a:rPr lang="en-US" altLang="ko-KR" dirty="0"/>
              <a:t>7</a:t>
            </a:r>
            <a:r>
              <a:rPr lang="ko-KR" altLang="en-US" dirty="0"/>
              <a:t>번 읽기를 하고 싶다면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프로그램을 실행시키고</a:t>
            </a:r>
            <a:r>
              <a:rPr lang="en-US" altLang="ko-KR" dirty="0"/>
              <a:t> </a:t>
            </a:r>
            <a:r>
              <a:rPr lang="ko-KR" altLang="en-US" dirty="0" err="1"/>
              <a:t>엔터키를</a:t>
            </a:r>
            <a:r>
              <a:rPr lang="ko-KR" altLang="en-US" dirty="0"/>
              <a:t> 두 번 치면 복습 일정 출력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포스트잇으로</a:t>
            </a:r>
            <a:r>
              <a:rPr lang="ko-KR" altLang="en-US" dirty="0"/>
              <a:t> 워크북에 </a:t>
            </a:r>
            <a:r>
              <a:rPr lang="ko-KR" altLang="en-US" dirty="0" err="1"/>
              <a:t>붙여두면</a:t>
            </a:r>
            <a:r>
              <a:rPr lang="ko-KR" altLang="en-US" dirty="0"/>
              <a:t> 복습 계획 완성</a:t>
            </a:r>
            <a:r>
              <a:rPr lang="en-US" altLang="ko-KR" dirty="0"/>
              <a:t>!!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17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B8C75-E613-0EBE-5791-1707620F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E230D-2C8C-762A-63E2-0EE1417F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입력 값 처리 및 예외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GUI</a:t>
            </a:r>
            <a:r>
              <a:rPr lang="ko-KR" altLang="en-US" dirty="0"/>
              <a:t>로 업그레이드</a:t>
            </a:r>
            <a:r>
              <a:rPr lang="en-US" altLang="ko-KR" dirty="0"/>
              <a:t>(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별도 저장 및 프린트 기능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사용자분들께서 더 편리하게 사용하실 수 있도록 배포 방법 개선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시험일로부터 복습 계획을 역산하는 기능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275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7.</a:t>
            </a:r>
            <a:r>
              <a:rPr lang="ko-KR" altLang="en-US" dirty="0"/>
              <a:t> 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바쁜 일상 속에서 공부를 병행하시는 </a:t>
            </a:r>
            <a:r>
              <a:rPr lang="ko-KR" altLang="en-US" dirty="0" err="1"/>
              <a:t>학우님들을</a:t>
            </a:r>
            <a:r>
              <a:rPr lang="ko-KR" altLang="en-US" dirty="0"/>
              <a:t> 응원합니다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복습 계획 계산기로 공부에 날개를 다시길 기원합니다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45</TotalTime>
  <Words>327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Wingdings 2</vt:lpstr>
      <vt:lpstr>HDOfficeLightV0</vt:lpstr>
      <vt:lpstr>베를린</vt:lpstr>
      <vt:lpstr>Spaced Practice Calculator</vt:lpstr>
      <vt:lpstr>1. 개발목적 및 배경</vt:lpstr>
      <vt:lpstr>2. 내용 및 방법</vt:lpstr>
      <vt:lpstr>3. 프로그램의 구조</vt:lpstr>
      <vt:lpstr>4. 실행 예</vt:lpstr>
      <vt:lpstr>PowerPoint 프레젠테이션</vt:lpstr>
      <vt:lpstr>5. 활용 예</vt:lpstr>
      <vt:lpstr>6. 향후 계획</vt:lpstr>
      <vt:lpstr>7. 결론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Spaced Practice Calculator</dc:title>
  <dc:creator>넙치</dc:creator>
  <cp:lastModifiedBy>slow</cp:lastModifiedBy>
  <cp:revision>28</cp:revision>
  <dcterms:created xsi:type="dcterms:W3CDTF">2023-07-31T00:04:51Z</dcterms:created>
  <dcterms:modified xsi:type="dcterms:W3CDTF">2023-08-20T07:58:45Z</dcterms:modified>
  <cp:version>1100.0100.01</cp:version>
</cp:coreProperties>
</file>