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2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Spaced Practice</a:t>
            </a:r>
            <a:r>
              <a:rPr lang="ko-KR" altLang="en-US"/>
              <a:t> </a:t>
            </a:r>
            <a:r>
              <a:rPr lang="en-US" altLang="ko-KR"/>
              <a:t>Calculator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복습 계획 계산기</a:t>
            </a:r>
            <a:endParaRPr lang="ko-KR" altLang="en-US"/>
          </a:p>
          <a:p>
            <a:pPr>
              <a:defRPr/>
            </a:pPr>
            <a:r>
              <a:rPr lang="en-US" altLang="ko-KR"/>
              <a:t>KNOU-HOW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개발목적 및 배경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공부법 유튜브를 보다가 의대생 유기농님</a:t>
            </a:r>
            <a:r>
              <a:rPr lang="en-US" altLang="ko-KR"/>
              <a:t>(</a:t>
            </a:r>
            <a:r>
              <a:rPr lang="ko-KR" altLang="en-US"/>
              <a:t>유튜브 검색창에 </a:t>
            </a:r>
            <a:r>
              <a:rPr lang="en-US" altLang="ko-KR"/>
              <a:t>‘</a:t>
            </a:r>
            <a:r>
              <a:rPr lang="ko-KR" altLang="en-US"/>
              <a:t>유기농</a:t>
            </a:r>
            <a:r>
              <a:rPr lang="en-US" altLang="ko-KR"/>
              <a:t>’)</a:t>
            </a:r>
            <a:r>
              <a:rPr lang="ko-KR" altLang="en-US"/>
              <a:t>의 동영상을 보게 되었습니다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공부법으로 복습 주기를 지키는 것을 보고</a:t>
            </a:r>
            <a:r>
              <a:rPr lang="en-US" altLang="ko-KR"/>
              <a:t>,</a:t>
            </a:r>
            <a:r>
              <a:rPr lang="ko-KR" altLang="en-US"/>
              <a:t> 복습 주기를 편하게 계산해주는 프로그램을 만들어야겠다고 생각했습니다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검색을 통해 에빙하우스 망각 곡선과 </a:t>
            </a:r>
            <a:r>
              <a:rPr lang="en-US" altLang="ko-KR"/>
              <a:t>Spaced Practice</a:t>
            </a:r>
            <a:r>
              <a:rPr lang="ko-KR" altLang="en-US"/>
              <a:t>라는 용어를 알게 되었고</a:t>
            </a:r>
            <a:r>
              <a:rPr lang="en-US" altLang="ko-KR"/>
              <a:t>,</a:t>
            </a:r>
            <a:r>
              <a:rPr lang="ko-KR" altLang="en-US"/>
              <a:t> 복습 주기를 유연하게 가져갈 수 있는 프로그램을 만들었습니다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내용 및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오늘 진도를 나간 내용을 언제 복습해야 하는지 알려줍니다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해당 복습주기를 학습에 활용합니다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프로그램의 구조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입력 </a:t>
            </a:r>
            <a:r>
              <a:rPr lang="en-US" altLang="ko-KR"/>
              <a:t>:</a:t>
            </a:r>
            <a:endParaRPr lang="en-US" altLang="ko-KR"/>
          </a:p>
          <a:p>
            <a:pPr>
              <a:defRPr/>
            </a:pPr>
            <a:r>
              <a:rPr lang="ko-KR" altLang="en-US"/>
              <a:t>처음 진도를 나간 날짜를 직접 입력해도 되고</a:t>
            </a:r>
            <a:r>
              <a:rPr lang="en-US" altLang="ko-KR"/>
              <a:t>,</a:t>
            </a:r>
            <a:r>
              <a:rPr lang="ko-KR" altLang="en-US"/>
              <a:t> 아니면 그냥 엔터를 누르면 오늘 공부한 것으로 가정하고 계산합니다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복습주기도 자유롭게 지정할 수 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복습주기를 지정하지 않으면 </a:t>
            </a:r>
            <a:r>
              <a:rPr lang="en-US" altLang="ko-KR"/>
              <a:t>0</a:t>
            </a:r>
            <a:r>
              <a:rPr lang="ko-KR" altLang="en-US"/>
              <a:t>일</a:t>
            </a:r>
            <a:r>
              <a:rPr lang="en-US" altLang="ko-KR"/>
              <a:t>(</a:t>
            </a:r>
            <a:r>
              <a:rPr lang="ko-KR" altLang="en-US"/>
              <a:t>공부한 당일</a:t>
            </a:r>
            <a:r>
              <a:rPr lang="en-US" altLang="ko-KR"/>
              <a:t>),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일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4</a:t>
            </a:r>
            <a:r>
              <a:rPr lang="ko-KR" altLang="en-US"/>
              <a:t>일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7</a:t>
            </a:r>
            <a:r>
              <a:rPr lang="ko-KR" altLang="en-US"/>
              <a:t>일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14</a:t>
            </a:r>
            <a:r>
              <a:rPr lang="ko-KR" altLang="en-US"/>
              <a:t>일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30</a:t>
            </a:r>
            <a:r>
              <a:rPr lang="ko-KR" altLang="en-US"/>
              <a:t>일로 가정하고 계산합니다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출력 </a:t>
            </a:r>
            <a:r>
              <a:rPr lang="en-US" altLang="ko-KR"/>
              <a:t>:</a:t>
            </a:r>
            <a:endParaRPr lang="en-US" altLang="ko-KR"/>
          </a:p>
          <a:p>
            <a:pPr>
              <a:defRPr/>
            </a:pPr>
            <a:r>
              <a:rPr lang="ko-KR" altLang="en-US"/>
              <a:t>복습 주기에 맞게 복습할 날짜를 요일과 함께 출력합니다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실행 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오늘 공부를 마치고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프로그램을 실행</a:t>
            </a:r>
            <a:r>
              <a:rPr lang="en-US" altLang="ko-KR"/>
              <a:t>(</a:t>
            </a:r>
            <a:r>
              <a:rPr lang="ko-KR" altLang="en-US"/>
              <a:t>파이썬 소스 파일</a:t>
            </a:r>
            <a:r>
              <a:rPr lang="en-US" altLang="ko-KR"/>
              <a:t>,</a:t>
            </a:r>
            <a:r>
              <a:rPr lang="ko-KR" altLang="en-US"/>
              <a:t> 윈도우즈는 </a:t>
            </a:r>
            <a:r>
              <a:rPr lang="en-US" altLang="ko-KR"/>
              <a:t>EXE</a:t>
            </a:r>
            <a:r>
              <a:rPr lang="ko-KR" altLang="en-US"/>
              <a:t> 파일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엔터</a:t>
            </a:r>
            <a:r>
              <a:rPr lang="en-US" altLang="ko-KR"/>
              <a:t>,</a:t>
            </a:r>
            <a:r>
              <a:rPr lang="ko-KR" altLang="en-US"/>
              <a:t> 엔터를 누르면</a:t>
            </a:r>
            <a:r>
              <a:rPr lang="en-US" altLang="ko-KR"/>
              <a:t>(</a:t>
            </a:r>
            <a:r>
              <a:rPr lang="ko-KR" altLang="en-US"/>
              <a:t>첫 공부한 날짜</a:t>
            </a:r>
            <a:r>
              <a:rPr lang="en-US" altLang="ko-KR"/>
              <a:t>,</a:t>
            </a:r>
            <a:r>
              <a:rPr lang="ko-KR" altLang="en-US"/>
              <a:t> 복습주기 지정 가능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복습주기에 맞춰 복습날짜가 요일과 함께 나옵니다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5.</a:t>
            </a:r>
            <a:r>
              <a:rPr lang="ko-KR" altLang="en-US"/>
              <a:t> 결론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바쁜 일상 속에서 공부를 병행하는 선택을 하신 학우님들을 응원합니다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복습 계획 계산기로 공부에 날개를 다시길 기원합니다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복습 계획 계산기 </a:t>
            </a:r>
            <a:r>
              <a:rPr lang="en-US" altLang="ko-KR"/>
              <a:t>Spaced Practice Calculator</a:t>
            </a:r>
            <a:endParaRPr lang="en-US" altLang="ko-KR"/>
          </a:p>
          <a:p>
            <a:pPr>
              <a:defRPr/>
            </a:pPr>
            <a:r>
              <a:rPr lang="ko-KR" altLang="en-US"/>
              <a:t>별명은 </a:t>
            </a:r>
            <a:r>
              <a:rPr lang="en-US" altLang="ko-KR"/>
              <a:t>KNOU-HOW</a:t>
            </a:r>
            <a:r>
              <a:rPr lang="ko-KR" altLang="en-US"/>
              <a:t> </a:t>
            </a:r>
            <a:r>
              <a:rPr lang="en-US" altLang="ko-KR"/>
              <a:t>(KNOU</a:t>
            </a:r>
            <a:r>
              <a:rPr lang="ko-KR" altLang="en-US"/>
              <a:t>와 노하우에서 따왔습니다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소스코드 공개에 동의합니다</a:t>
            </a:r>
            <a:endParaRPr lang="ko-KR" altLang="en-US"/>
          </a:p>
          <a:p>
            <a:pPr>
              <a:defRPr/>
            </a:pPr>
            <a:r>
              <a:rPr lang="ko-KR" altLang="en-US"/>
              <a:t>윈도우즈용 실행파일은 </a:t>
            </a:r>
            <a:r>
              <a:rPr lang="en-US" altLang="ko-KR"/>
              <a:t>PyInstaller</a:t>
            </a:r>
            <a:r>
              <a:rPr lang="ko-KR" altLang="en-US"/>
              <a:t>를 사용하였습니다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KNOU </a:t>
            </a:r>
            <a:r>
              <a:rPr lang="ko-KR" altLang="en-US"/>
              <a:t>컴퓨터 과학과 김형진 올림</a:t>
            </a:r>
            <a:endParaRPr lang="ko-KR" altLang="en-US"/>
          </a:p>
          <a:p>
            <a:pPr>
              <a:defRPr/>
            </a:pPr>
            <a:r>
              <a:rPr lang="en-US" altLang="ko-KR"/>
              <a:t>programmer@knou.ac.kr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168</ep:Words>
  <ep:PresentationFormat>화면 슬라이드 쇼(4:3)</ep:PresentationFormat>
  <ep:Paragraphs>32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한컴오피스</vt:lpstr>
      <vt:lpstr>Spaced Practice Calculator</vt:lpstr>
      <vt:lpstr>1. 개발목적 및 배경</vt:lpstr>
      <vt:lpstr>2. 내용 및 방법</vt:lpstr>
      <vt:lpstr>3. 프로그램의 구조</vt:lpstr>
      <vt:lpstr>4. 실행 예</vt:lpstr>
      <vt:lpstr>5. 결론</vt:lpstr>
      <vt:lpstr>감사합니다.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2023-07-31T00:04:51.808</dcterms:created>
  <dc:creator>넙치</dc:creator>
  <cp:lastModifiedBy>넙치</cp:lastModifiedBy>
  <dcterms:modified xsi:type="dcterms:W3CDTF">2023-07-31T04:15:51.187</dcterms:modified>
  <cp:revision>20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