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CAIXA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Aplicativo para combate ao </a:t>
            </a:r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Caixa 2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56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Disponível para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13" y="367807"/>
            <a:ext cx="7564326" cy="568843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Procure por “Caixa 1”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414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Disponível para </a:t>
            </a:r>
            <a:r>
              <a:rPr lang="pt-BR" dirty="0" err="1" smtClean="0"/>
              <a:t>Android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1" y="81115"/>
            <a:ext cx="7036905" cy="6666067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Procure por “Caixa 1”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995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54" y="592138"/>
            <a:ext cx="3041704" cy="5199062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9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9" y="592138"/>
            <a:ext cx="3046655" cy="5199062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26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05" y="592138"/>
            <a:ext cx="3045003" cy="5199062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40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05" y="592138"/>
            <a:ext cx="3045003" cy="5199062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23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30</TotalTime>
  <Words>26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CAIXA 1</vt:lpstr>
      <vt:lpstr>Disponível para Android</vt:lpstr>
      <vt:lpstr>Disponível para Android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CAIXA 1</dc:title>
  <dc:creator>FDDMAM Bublitz</dc:creator>
  <cp:lastModifiedBy>FDDMAM Bublitz</cp:lastModifiedBy>
  <cp:revision>3</cp:revision>
  <dcterms:created xsi:type="dcterms:W3CDTF">2016-09-05T19:28:55Z</dcterms:created>
  <dcterms:modified xsi:type="dcterms:W3CDTF">2016-09-05T19:59:14Z</dcterms:modified>
</cp:coreProperties>
</file>