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68D5"/>
    <a:srgbClr val="3B4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028E133-2B0F-4A88-A590-4091EE41081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7570" y="2139525"/>
            <a:ext cx="11316007" cy="341067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0"/>
            <a:r>
              <a:rPr lang="pt-BR" dirty="0"/>
              <a:t>	Segundo nível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			Terceiro nível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				Quarto nível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					Quinto nível</a:t>
            </a:r>
          </a:p>
          <a:p>
            <a:pPr lvl="0"/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9956EF-9B4D-4598-9767-7E0A143023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4DCCE-39ED-4893-9284-21D0E1B0A3FA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FF647C2E-8DD9-471E-906D-D625139C8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3503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24EF61B-BD7C-4B7E-8470-A99578246844}"/>
              </a:ext>
            </a:extLst>
          </p:cNvPr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FE3719-F627-496F-9257-4225E16C6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5982" y="185738"/>
            <a:ext cx="8575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A794DCCE-39ED-4893-9284-21D0E1B0A3FA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Espaço Reservado para Título 7">
            <a:extLst>
              <a:ext uri="{FF2B5EF4-FFF2-40B4-BE49-F238E27FC236}">
                <a16:creationId xmlns:a16="http://schemas.microsoft.com/office/drawing/2014/main" id="{F8E91F58-8B7E-4E08-8BC5-77B97D7CA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861" y="378785"/>
            <a:ext cx="10515600" cy="779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B24EAE29-E9EA-4863-A219-DAE1641FE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88DEB76-19EE-4305-B619-0BAF47E67050}"/>
              </a:ext>
            </a:extLst>
          </p:cNvPr>
          <p:cNvCxnSpPr/>
          <p:nvPr userDrawn="1"/>
        </p:nvCxnSpPr>
        <p:spPr>
          <a:xfrm>
            <a:off x="531628" y="414670"/>
            <a:ext cx="0" cy="707693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5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Pyth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hyperlink" Target="https://es.wikipedia.org/wiki/Python" TargetMode="Externa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79230-9C8B-4D47-A354-384F7E729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233" y="335554"/>
            <a:ext cx="2824716" cy="919088"/>
          </a:xfrm>
        </p:spPr>
        <p:txBody>
          <a:bodyPr/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Python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2708880-7D27-46C6-9C80-37B508DCD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44949" y="1509822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5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763C8B2-48C7-4102-A350-F0BADD7C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que será abordado</a:t>
            </a:r>
          </a:p>
        </p:txBody>
      </p:sp>
      <p:pic>
        <p:nvPicPr>
          <p:cNvPr id="1026" name="Picture 2" descr="Resultado de imagem para icon git">
            <a:extLst>
              <a:ext uri="{FF2B5EF4-FFF2-40B4-BE49-F238E27FC236}">
                <a16:creationId xmlns:a16="http://schemas.microsoft.com/office/drawing/2014/main" id="{95727169-B626-4561-A557-4E7DC543D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62" y="1690026"/>
            <a:ext cx="691668" cy="69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15871D9-0BAD-45E6-A371-04D81555579D}"/>
              </a:ext>
            </a:extLst>
          </p:cNvPr>
          <p:cNvSpPr txBox="1"/>
          <p:nvPr/>
        </p:nvSpPr>
        <p:spPr>
          <a:xfrm>
            <a:off x="1605517" y="1839433"/>
            <a:ext cx="2073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chemeClr val="bg1"/>
                </a:solidFill>
              </a:rPr>
              <a:t>Git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CA1FB58-0754-4C08-B7B3-AEC0A56E36F6}"/>
              </a:ext>
            </a:extLst>
          </p:cNvPr>
          <p:cNvSpPr txBox="1"/>
          <p:nvPr/>
        </p:nvSpPr>
        <p:spPr>
          <a:xfrm>
            <a:off x="1605517" y="5167974"/>
            <a:ext cx="2663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Python essencial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30D19A3-70EE-4A1D-A4E2-2FD2447B9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97231" y="5167974"/>
            <a:ext cx="956930" cy="956930"/>
          </a:xfrm>
          <a:prstGeom prst="rect">
            <a:avLst/>
          </a:prstGeom>
        </p:spPr>
      </p:pic>
      <p:pic>
        <p:nvPicPr>
          <p:cNvPr id="1030" name="Picture 6" descr="Resultado de imagem para icon database">
            <a:extLst>
              <a:ext uri="{FF2B5EF4-FFF2-40B4-BE49-F238E27FC236}">
                <a16:creationId xmlns:a16="http://schemas.microsoft.com/office/drawing/2014/main" id="{C2C236B1-BF46-4599-BADE-361095E59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67" y="1690026"/>
            <a:ext cx="691668" cy="69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25276B5-0490-4552-BC06-D52DBF97A294}"/>
              </a:ext>
            </a:extLst>
          </p:cNvPr>
          <p:cNvSpPr txBox="1"/>
          <p:nvPr/>
        </p:nvSpPr>
        <p:spPr>
          <a:xfrm>
            <a:off x="5071043" y="1620361"/>
            <a:ext cx="270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Banco de dados SQL e NoSQL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3CD755E-4758-4475-B2B4-2CA3152D12C9}"/>
              </a:ext>
            </a:extLst>
          </p:cNvPr>
          <p:cNvSpPr txBox="1"/>
          <p:nvPr/>
        </p:nvSpPr>
        <p:spPr>
          <a:xfrm>
            <a:off x="1605517" y="5769565"/>
            <a:ext cx="426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Programação orienta à objeto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58CA8912-449B-446A-92E8-96C4BF8E6383}"/>
              </a:ext>
            </a:extLst>
          </p:cNvPr>
          <p:cNvCxnSpPr/>
          <p:nvPr/>
        </p:nvCxnSpPr>
        <p:spPr>
          <a:xfrm>
            <a:off x="1690102" y="5690071"/>
            <a:ext cx="4093534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Resultado de imagem para icon jupyter">
            <a:extLst>
              <a:ext uri="{FF2B5EF4-FFF2-40B4-BE49-F238E27FC236}">
                <a16:creationId xmlns:a16="http://schemas.microsoft.com/office/drawing/2014/main" id="{990F0E18-BC69-41E5-A2E6-CB0167981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373" y="1558806"/>
            <a:ext cx="882502" cy="1022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58B4001-49C5-4303-B71E-D32C6639B391}"/>
              </a:ext>
            </a:extLst>
          </p:cNvPr>
          <p:cNvSpPr txBox="1"/>
          <p:nvPr/>
        </p:nvSpPr>
        <p:spPr>
          <a:xfrm>
            <a:off x="9721597" y="1839431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Jupyter</a:t>
            </a:r>
          </a:p>
        </p:txBody>
      </p:sp>
      <p:pic>
        <p:nvPicPr>
          <p:cNvPr id="1036" name="Picture 12" descr="Resultado de imagem para icon cleancode">
            <a:extLst>
              <a:ext uri="{FF2B5EF4-FFF2-40B4-BE49-F238E27FC236}">
                <a16:creationId xmlns:a16="http://schemas.microsoft.com/office/drawing/2014/main" id="{0743403D-ED89-4D5B-A276-B39689475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841" y="5027854"/>
            <a:ext cx="1324434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440592E-2445-418C-8DC4-8C7C7CA72CAC}"/>
              </a:ext>
            </a:extLst>
          </p:cNvPr>
          <p:cNvSpPr txBox="1"/>
          <p:nvPr/>
        </p:nvSpPr>
        <p:spPr>
          <a:xfrm>
            <a:off x="9053624" y="5624022"/>
            <a:ext cx="171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Clean code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CFA0425-116D-4D90-B777-24F6FF30033F}"/>
              </a:ext>
            </a:extLst>
          </p:cNvPr>
          <p:cNvSpPr txBox="1"/>
          <p:nvPr/>
        </p:nvSpPr>
        <p:spPr>
          <a:xfrm>
            <a:off x="1605517" y="3544000"/>
            <a:ext cx="2073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Docker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289D7D2-93D9-4EF4-976F-C7BD8F3CF445}"/>
              </a:ext>
            </a:extLst>
          </p:cNvPr>
          <p:cNvSpPr txBox="1"/>
          <p:nvPr/>
        </p:nvSpPr>
        <p:spPr>
          <a:xfrm>
            <a:off x="5236407" y="3359333"/>
            <a:ext cx="2073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Metodologia ágil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4E7499A-E56D-4F0E-B675-377D268086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64" y="3259333"/>
            <a:ext cx="1295043" cy="950617"/>
          </a:xfrm>
          <a:prstGeom prst="rect">
            <a:avLst/>
          </a:prstGeom>
        </p:spPr>
      </p:pic>
      <p:pic>
        <p:nvPicPr>
          <p:cNvPr id="14" name="Picture 6" descr="Docker, logo, logos icon - Free download on Iconfinder">
            <a:extLst>
              <a:ext uri="{FF2B5EF4-FFF2-40B4-BE49-F238E27FC236}">
                <a16:creationId xmlns:a16="http://schemas.microsoft.com/office/drawing/2014/main" id="{72627F34-6058-4397-9FA1-EF5AC3042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43" y="3299525"/>
            <a:ext cx="950618" cy="95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7C36D74-3B7F-403F-9044-EFCA79C1DC7D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871" y="3060025"/>
            <a:ext cx="1671549" cy="1115631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04655E3C-D694-4E75-A5D0-CBF6011D89A0}"/>
              </a:ext>
            </a:extLst>
          </p:cNvPr>
          <p:cNvSpPr txBox="1"/>
          <p:nvPr/>
        </p:nvSpPr>
        <p:spPr>
          <a:xfrm>
            <a:off x="9757615" y="3387007"/>
            <a:ext cx="2106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solidFill>
                  <a:schemeClr val="bg1"/>
                </a:solidFill>
              </a:rPr>
              <a:t>Microservices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91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D7535-132B-4B3A-BB30-F367874B7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571" y="368300"/>
            <a:ext cx="11316007" cy="865925"/>
          </a:xfrm>
        </p:spPr>
        <p:txBody>
          <a:bodyPr>
            <a:normAutofit/>
          </a:bodyPr>
          <a:lstStyle/>
          <a:p>
            <a:r>
              <a:rPr lang="pt-BR" dirty="0"/>
              <a:t>Metodologias - Desafios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0C39E0-3B1E-49A1-AB53-BAEB49C69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570" y="2139524"/>
            <a:ext cx="11316007" cy="43501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Trabalhos em equipe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Funções serão atribuídas dentro de cada equipe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Códigos prontos</a:t>
            </a:r>
          </a:p>
        </p:txBody>
      </p:sp>
    </p:spTree>
    <p:extLst>
      <p:ext uri="{BB962C8B-B14F-4D97-AF65-F5344CB8AC3E}">
        <p14:creationId xmlns:p14="http://schemas.microsoft.com/office/powerpoint/2010/main" val="425913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D7535-132B-4B3A-BB30-F367874B7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571" y="368300"/>
            <a:ext cx="11316007" cy="865925"/>
          </a:xfrm>
        </p:spPr>
        <p:txBody>
          <a:bodyPr>
            <a:normAutofit/>
          </a:bodyPr>
          <a:lstStyle/>
          <a:p>
            <a:r>
              <a:rPr lang="pt-BR" dirty="0"/>
              <a:t>Metodologias - Acompanhamento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0C39E0-3B1E-49A1-AB53-BAEB49C69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Rigorosidade com boa escrita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Troca de lugares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Prazos bem definidos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42764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2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53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Roboto</vt:lpstr>
      <vt:lpstr>Tema do Office</vt:lpstr>
      <vt:lpstr>Python</vt:lpstr>
      <vt:lpstr>Conteúdo que será abordado</vt:lpstr>
      <vt:lpstr>Metodologias - Desafios</vt:lpstr>
      <vt:lpstr>Metodologias - Acompanhamento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Vergilio Poleza</dc:creator>
  <cp:lastModifiedBy>Gustavo Vergilio Poleza</cp:lastModifiedBy>
  <cp:revision>31</cp:revision>
  <dcterms:created xsi:type="dcterms:W3CDTF">2021-02-17T01:39:54Z</dcterms:created>
  <dcterms:modified xsi:type="dcterms:W3CDTF">2021-04-05T08:06:28Z</dcterms:modified>
</cp:coreProperties>
</file>