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85" r:id="rId3"/>
    <p:sldId id="306" r:id="rId4"/>
    <p:sldId id="300" r:id="rId5"/>
    <p:sldId id="277" r:id="rId6"/>
    <p:sldId id="301" r:id="rId7"/>
    <p:sldId id="302" r:id="rId8"/>
    <p:sldId id="303" r:id="rId9"/>
    <p:sldId id="294" r:id="rId10"/>
    <p:sldId id="289" r:id="rId11"/>
    <p:sldId id="290" r:id="rId12"/>
    <p:sldId id="291" r:id="rId13"/>
    <p:sldId id="305" r:id="rId14"/>
    <p:sldId id="304" r:id="rId15"/>
  </p:sldIdLst>
  <p:sldSz cx="9144000" cy="6858000" type="screen4x3"/>
  <p:notesSz cx="6797675" cy="9926638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2206" autoAdjust="0"/>
  </p:normalViewPr>
  <p:slideViewPr>
    <p:cSldViewPr>
      <p:cViewPr varScale="1">
        <p:scale>
          <a:sx n="101" d="100"/>
          <a:sy n="101" d="100"/>
        </p:scale>
        <p:origin x="130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93956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89395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5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894009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8940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6" name="Group 63"/>
            <p:cNvGrpSpPr>
              <a:grpSpLocks/>
            </p:cNvGrpSpPr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94016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7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8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401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89402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894021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18.11.2018</a:t>
            </a:fld>
            <a:endParaRPr lang="uk-UA"/>
          </a:p>
        </p:txBody>
      </p:sp>
      <p:sp>
        <p:nvSpPr>
          <p:cNvPr id="894022" name="Rectangle 7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89402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E87F092-BE75-4040-AA68-35EAF6530FB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18.11.2018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029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00250" cy="5562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848350" cy="55626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18.11.2018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164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18.11.2018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110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18.11.2018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08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18.11.2018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811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18.11.2018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81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18.11.2018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255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18.11.2018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04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18.11.2018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18.11.2018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19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18.11.2018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05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892933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4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5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7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8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9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0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1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2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3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6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7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8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9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0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1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2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3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4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892956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7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8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9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0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1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2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3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4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5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6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7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8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9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0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1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2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3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4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5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6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7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8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9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0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1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2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3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4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892985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2986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892988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89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90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299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9299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9299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2440D04D-DFB4-435D-9C75-87C82C6E81E0}" type="datetimeFigureOut">
              <a:rPr lang="uk-UA" smtClean="0"/>
              <a:pPr/>
              <a:t>18.11.2018</a:t>
            </a:fld>
            <a:endParaRPr lang="uk-UA"/>
          </a:p>
        </p:txBody>
      </p:sp>
      <p:sp>
        <p:nvSpPr>
          <p:cNvPr id="89299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w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90600" y="1752600"/>
            <a:ext cx="7469832" cy="1143000"/>
          </a:xfrm>
        </p:spPr>
        <p:txBody>
          <a:bodyPr/>
          <a:lstStyle/>
          <a:p>
            <a:r>
              <a:rPr lang="uk-UA" dirty="0"/>
              <a:t>Зворотний відлік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3212976"/>
            <a:ext cx="6624736" cy="1991270"/>
          </a:xfrm>
        </p:spPr>
        <p:txBody>
          <a:bodyPr/>
          <a:lstStyle/>
          <a:p>
            <a:r>
              <a:rPr lang="uk-UA" dirty="0"/>
              <a:t>Формалізація задачі</a:t>
            </a:r>
          </a:p>
          <a:p>
            <a:r>
              <a:rPr lang="uk-UA" dirty="0"/>
              <a:t>Простий </a:t>
            </a:r>
            <a:r>
              <a:rPr lang="uk-UA" dirty="0" err="1"/>
              <a:t>розв»язок</a:t>
            </a:r>
            <a:endParaRPr lang="uk-UA" dirty="0"/>
          </a:p>
          <a:p>
            <a:r>
              <a:rPr lang="uk-UA" dirty="0"/>
              <a:t>Покращення програми</a:t>
            </a:r>
          </a:p>
          <a:p>
            <a:r>
              <a:rPr lang="uk-UA" dirty="0"/>
              <a:t>Потоки і числа Фібоначчі</a:t>
            </a:r>
          </a:p>
        </p:txBody>
      </p:sp>
      <p:grpSp>
        <p:nvGrpSpPr>
          <p:cNvPr id="5" name="Group 50">
            <a:extLst>
              <a:ext uri="{FF2B5EF4-FFF2-40B4-BE49-F238E27FC236}">
                <a16:creationId xmlns:a16="http://schemas.microsoft.com/office/drawing/2014/main" id="{01BEBF0B-F9A9-4BBD-A386-1B3D40CF4F2A}"/>
              </a:ext>
            </a:extLst>
          </p:cNvPr>
          <p:cNvGrpSpPr>
            <a:grpSpLocks/>
          </p:cNvGrpSpPr>
          <p:nvPr/>
        </p:nvGrpSpPr>
        <p:grpSpPr bwMode="auto">
          <a:xfrm>
            <a:off x="7348608" y="226788"/>
            <a:ext cx="1440160" cy="1338064"/>
            <a:chOff x="3284" y="1680"/>
            <a:chExt cx="2284" cy="221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1314D25-8F35-42DF-8FBD-543AF567D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" y="3534"/>
              <a:ext cx="1651" cy="359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1193" y="0"/>
                </a:cxn>
                <a:cxn ang="0">
                  <a:pos x="1773" y="121"/>
                </a:cxn>
                <a:cxn ang="0">
                  <a:pos x="375" y="371"/>
                </a:cxn>
                <a:cxn ang="0">
                  <a:pos x="0" y="116"/>
                </a:cxn>
                <a:cxn ang="0">
                  <a:pos x="0" y="116"/>
                </a:cxn>
              </a:cxnLst>
              <a:rect l="0" t="0" r="r" b="b"/>
              <a:pathLst>
                <a:path w="1773" h="371">
                  <a:moveTo>
                    <a:pt x="0" y="116"/>
                  </a:moveTo>
                  <a:lnTo>
                    <a:pt x="1193" y="0"/>
                  </a:lnTo>
                  <a:lnTo>
                    <a:pt x="1773" y="121"/>
                  </a:lnTo>
                  <a:lnTo>
                    <a:pt x="375" y="371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80008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A6D8D97-21FD-4E4A-9AC7-7356FAE19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4" y="1724"/>
              <a:ext cx="2067" cy="1860"/>
            </a:xfrm>
            <a:custGeom>
              <a:avLst/>
              <a:gdLst/>
              <a:ahLst/>
              <a:cxnLst>
                <a:cxn ang="0">
                  <a:pos x="109" y="966"/>
                </a:cxn>
                <a:cxn ang="0">
                  <a:pos x="0" y="1087"/>
                </a:cxn>
                <a:cxn ang="0">
                  <a:pos x="351" y="1428"/>
                </a:cxn>
                <a:cxn ang="0">
                  <a:pos x="659" y="1786"/>
                </a:cxn>
                <a:cxn ang="0">
                  <a:pos x="747" y="1923"/>
                </a:cxn>
                <a:cxn ang="0">
                  <a:pos x="835" y="1896"/>
                </a:cxn>
                <a:cxn ang="0">
                  <a:pos x="1132" y="1660"/>
                </a:cxn>
                <a:cxn ang="0">
                  <a:pos x="1301" y="1462"/>
                </a:cxn>
                <a:cxn ang="0">
                  <a:pos x="1505" y="1374"/>
                </a:cxn>
                <a:cxn ang="0">
                  <a:pos x="1686" y="1390"/>
                </a:cxn>
                <a:cxn ang="0">
                  <a:pos x="2021" y="1462"/>
                </a:cxn>
                <a:cxn ang="0">
                  <a:pos x="2153" y="1451"/>
                </a:cxn>
                <a:cxn ang="0">
                  <a:pos x="2219" y="1406"/>
                </a:cxn>
                <a:cxn ang="0">
                  <a:pos x="2197" y="1076"/>
                </a:cxn>
                <a:cxn ang="0">
                  <a:pos x="2070" y="582"/>
                </a:cxn>
                <a:cxn ang="0">
                  <a:pos x="1999" y="159"/>
                </a:cxn>
                <a:cxn ang="0">
                  <a:pos x="1960" y="16"/>
                </a:cxn>
                <a:cxn ang="0">
                  <a:pos x="1801" y="0"/>
                </a:cxn>
                <a:cxn ang="0">
                  <a:pos x="1456" y="76"/>
                </a:cxn>
                <a:cxn ang="0">
                  <a:pos x="1318" y="121"/>
                </a:cxn>
                <a:cxn ang="0">
                  <a:pos x="1175" y="186"/>
                </a:cxn>
                <a:cxn ang="0">
                  <a:pos x="1110" y="121"/>
                </a:cxn>
                <a:cxn ang="0">
                  <a:pos x="829" y="351"/>
                </a:cxn>
                <a:cxn ang="0">
                  <a:pos x="687" y="433"/>
                </a:cxn>
                <a:cxn ang="0">
                  <a:pos x="109" y="966"/>
                </a:cxn>
                <a:cxn ang="0">
                  <a:pos x="109" y="966"/>
                </a:cxn>
              </a:cxnLst>
              <a:rect l="0" t="0" r="r" b="b"/>
              <a:pathLst>
                <a:path w="2219" h="1923">
                  <a:moveTo>
                    <a:pt x="109" y="966"/>
                  </a:moveTo>
                  <a:lnTo>
                    <a:pt x="0" y="1087"/>
                  </a:lnTo>
                  <a:lnTo>
                    <a:pt x="351" y="1428"/>
                  </a:lnTo>
                  <a:lnTo>
                    <a:pt x="659" y="1786"/>
                  </a:lnTo>
                  <a:lnTo>
                    <a:pt x="747" y="1923"/>
                  </a:lnTo>
                  <a:lnTo>
                    <a:pt x="835" y="1896"/>
                  </a:lnTo>
                  <a:lnTo>
                    <a:pt x="1132" y="1660"/>
                  </a:lnTo>
                  <a:lnTo>
                    <a:pt x="1301" y="1462"/>
                  </a:lnTo>
                  <a:lnTo>
                    <a:pt x="1505" y="1374"/>
                  </a:lnTo>
                  <a:lnTo>
                    <a:pt x="1686" y="1390"/>
                  </a:lnTo>
                  <a:lnTo>
                    <a:pt x="2021" y="1462"/>
                  </a:lnTo>
                  <a:lnTo>
                    <a:pt x="2153" y="1451"/>
                  </a:lnTo>
                  <a:lnTo>
                    <a:pt x="2219" y="1406"/>
                  </a:lnTo>
                  <a:lnTo>
                    <a:pt x="2197" y="1076"/>
                  </a:lnTo>
                  <a:lnTo>
                    <a:pt x="2070" y="582"/>
                  </a:lnTo>
                  <a:lnTo>
                    <a:pt x="1999" y="159"/>
                  </a:lnTo>
                  <a:lnTo>
                    <a:pt x="1960" y="16"/>
                  </a:lnTo>
                  <a:lnTo>
                    <a:pt x="1801" y="0"/>
                  </a:lnTo>
                  <a:lnTo>
                    <a:pt x="1456" y="76"/>
                  </a:lnTo>
                  <a:lnTo>
                    <a:pt x="1318" y="121"/>
                  </a:lnTo>
                  <a:lnTo>
                    <a:pt x="1175" y="186"/>
                  </a:lnTo>
                  <a:lnTo>
                    <a:pt x="1110" y="121"/>
                  </a:lnTo>
                  <a:lnTo>
                    <a:pt x="829" y="351"/>
                  </a:lnTo>
                  <a:lnTo>
                    <a:pt x="687" y="433"/>
                  </a:lnTo>
                  <a:lnTo>
                    <a:pt x="109" y="966"/>
                  </a:lnTo>
                  <a:lnTo>
                    <a:pt x="109" y="966"/>
                  </a:lnTo>
                  <a:close/>
                </a:path>
              </a:pathLst>
            </a:custGeom>
            <a:solidFill>
              <a:srgbClr val="FFE5D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046977DF-F4E7-4A06-8CD5-D632340B3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4" y="1815"/>
              <a:ext cx="1307" cy="1643"/>
            </a:xfrm>
            <a:custGeom>
              <a:avLst/>
              <a:gdLst/>
              <a:ahLst/>
              <a:cxnLst>
                <a:cxn ang="0">
                  <a:pos x="734" y="321"/>
                </a:cxn>
                <a:cxn ang="0">
                  <a:pos x="0" y="712"/>
                </a:cxn>
                <a:cxn ang="0">
                  <a:pos x="198" y="982"/>
                </a:cxn>
                <a:cxn ang="0">
                  <a:pos x="494" y="1379"/>
                </a:cxn>
                <a:cxn ang="0">
                  <a:pos x="703" y="1698"/>
                </a:cxn>
                <a:cxn ang="0">
                  <a:pos x="626" y="1478"/>
                </a:cxn>
                <a:cxn ang="0">
                  <a:pos x="461" y="1274"/>
                </a:cxn>
                <a:cxn ang="0">
                  <a:pos x="286" y="1004"/>
                </a:cxn>
                <a:cxn ang="0">
                  <a:pos x="134" y="747"/>
                </a:cxn>
                <a:cxn ang="0">
                  <a:pos x="442" y="565"/>
                </a:cxn>
                <a:cxn ang="0">
                  <a:pos x="664" y="485"/>
                </a:cxn>
                <a:cxn ang="0">
                  <a:pos x="1165" y="286"/>
                </a:cxn>
                <a:cxn ang="0">
                  <a:pos x="1357" y="158"/>
                </a:cxn>
                <a:cxn ang="0">
                  <a:pos x="1403" y="0"/>
                </a:cxn>
                <a:cxn ang="0">
                  <a:pos x="1124" y="117"/>
                </a:cxn>
                <a:cxn ang="0">
                  <a:pos x="734" y="321"/>
                </a:cxn>
                <a:cxn ang="0">
                  <a:pos x="734" y="321"/>
                </a:cxn>
              </a:cxnLst>
              <a:rect l="0" t="0" r="r" b="b"/>
              <a:pathLst>
                <a:path w="1403" h="1698">
                  <a:moveTo>
                    <a:pt x="734" y="321"/>
                  </a:moveTo>
                  <a:lnTo>
                    <a:pt x="0" y="712"/>
                  </a:lnTo>
                  <a:lnTo>
                    <a:pt x="198" y="982"/>
                  </a:lnTo>
                  <a:lnTo>
                    <a:pt x="494" y="1379"/>
                  </a:lnTo>
                  <a:lnTo>
                    <a:pt x="703" y="1698"/>
                  </a:lnTo>
                  <a:lnTo>
                    <a:pt x="626" y="1478"/>
                  </a:lnTo>
                  <a:lnTo>
                    <a:pt x="461" y="1274"/>
                  </a:lnTo>
                  <a:lnTo>
                    <a:pt x="286" y="1004"/>
                  </a:lnTo>
                  <a:lnTo>
                    <a:pt x="134" y="747"/>
                  </a:lnTo>
                  <a:lnTo>
                    <a:pt x="442" y="565"/>
                  </a:lnTo>
                  <a:lnTo>
                    <a:pt x="664" y="485"/>
                  </a:lnTo>
                  <a:lnTo>
                    <a:pt x="1165" y="286"/>
                  </a:lnTo>
                  <a:lnTo>
                    <a:pt x="1357" y="158"/>
                  </a:lnTo>
                  <a:lnTo>
                    <a:pt x="1403" y="0"/>
                  </a:lnTo>
                  <a:lnTo>
                    <a:pt x="1124" y="117"/>
                  </a:lnTo>
                  <a:lnTo>
                    <a:pt x="734" y="321"/>
                  </a:lnTo>
                  <a:lnTo>
                    <a:pt x="734" y="321"/>
                  </a:lnTo>
                  <a:close/>
                </a:path>
              </a:pathLst>
            </a:custGeom>
            <a:solidFill>
              <a:srgbClr val="FFBFBF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EF7B684-3086-47F3-932E-B7E13FED8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9" y="3165"/>
              <a:ext cx="148" cy="14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88" y="121"/>
                </a:cxn>
                <a:cxn ang="0">
                  <a:pos x="132" y="148"/>
                </a:cxn>
                <a:cxn ang="0">
                  <a:pos x="159" y="121"/>
                </a:cxn>
                <a:cxn ang="0">
                  <a:pos x="71" y="33"/>
                </a:cxn>
                <a:cxn ang="0">
                  <a:pos x="27" y="0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159" h="148">
                  <a:moveTo>
                    <a:pt x="0" y="11"/>
                  </a:moveTo>
                  <a:lnTo>
                    <a:pt x="88" y="121"/>
                  </a:lnTo>
                  <a:lnTo>
                    <a:pt x="132" y="148"/>
                  </a:lnTo>
                  <a:lnTo>
                    <a:pt x="159" y="121"/>
                  </a:lnTo>
                  <a:lnTo>
                    <a:pt x="71" y="33"/>
                  </a:lnTo>
                  <a:lnTo>
                    <a:pt x="27" y="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D3EDED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091AACDA-80F2-46BD-82C9-4D2FF0131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0" y="2787"/>
              <a:ext cx="108" cy="144"/>
            </a:xfrm>
            <a:custGeom>
              <a:avLst/>
              <a:gdLst/>
              <a:ahLst/>
              <a:cxnLst>
                <a:cxn ang="0">
                  <a:pos x="116" y="133"/>
                </a:cxn>
                <a:cxn ang="0">
                  <a:pos x="72" y="0"/>
                </a:cxn>
                <a:cxn ang="0">
                  <a:pos x="38" y="56"/>
                </a:cxn>
                <a:cxn ang="0">
                  <a:pos x="0" y="67"/>
                </a:cxn>
                <a:cxn ang="0">
                  <a:pos x="0" y="149"/>
                </a:cxn>
                <a:cxn ang="0">
                  <a:pos x="116" y="133"/>
                </a:cxn>
                <a:cxn ang="0">
                  <a:pos x="116" y="133"/>
                </a:cxn>
              </a:cxnLst>
              <a:rect l="0" t="0" r="r" b="b"/>
              <a:pathLst>
                <a:path w="116" h="149">
                  <a:moveTo>
                    <a:pt x="116" y="133"/>
                  </a:moveTo>
                  <a:lnTo>
                    <a:pt x="72" y="0"/>
                  </a:lnTo>
                  <a:lnTo>
                    <a:pt x="38" y="56"/>
                  </a:lnTo>
                  <a:lnTo>
                    <a:pt x="0" y="67"/>
                  </a:lnTo>
                  <a:lnTo>
                    <a:pt x="0" y="149"/>
                  </a:lnTo>
                  <a:lnTo>
                    <a:pt x="116" y="133"/>
                  </a:lnTo>
                  <a:lnTo>
                    <a:pt x="116" y="133"/>
                  </a:lnTo>
                  <a:close/>
                </a:path>
              </a:pathLst>
            </a:custGeom>
            <a:solidFill>
              <a:srgbClr val="FFE5D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EBFB643-B22E-4A16-A5F2-C6F8A7CC1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7" y="2900"/>
              <a:ext cx="782" cy="430"/>
            </a:xfrm>
            <a:custGeom>
              <a:avLst/>
              <a:gdLst/>
              <a:ahLst/>
              <a:cxnLst>
                <a:cxn ang="0">
                  <a:pos x="61" y="445"/>
                </a:cxn>
                <a:cxn ang="0">
                  <a:pos x="0" y="323"/>
                </a:cxn>
                <a:cxn ang="0">
                  <a:pos x="61" y="312"/>
                </a:cxn>
                <a:cxn ang="0">
                  <a:pos x="88" y="346"/>
                </a:cxn>
                <a:cxn ang="0">
                  <a:pos x="291" y="180"/>
                </a:cxn>
                <a:cxn ang="0">
                  <a:pos x="374" y="131"/>
                </a:cxn>
                <a:cxn ang="0">
                  <a:pos x="407" y="27"/>
                </a:cxn>
                <a:cxn ang="0">
                  <a:pos x="434" y="10"/>
                </a:cxn>
                <a:cxn ang="0">
                  <a:pos x="478" y="0"/>
                </a:cxn>
                <a:cxn ang="0">
                  <a:pos x="505" y="10"/>
                </a:cxn>
                <a:cxn ang="0">
                  <a:pos x="468" y="126"/>
                </a:cxn>
                <a:cxn ang="0">
                  <a:pos x="621" y="169"/>
                </a:cxn>
                <a:cxn ang="0">
                  <a:pos x="786" y="191"/>
                </a:cxn>
                <a:cxn ang="0">
                  <a:pos x="840" y="202"/>
                </a:cxn>
                <a:cxn ang="0">
                  <a:pos x="797" y="263"/>
                </a:cxn>
                <a:cxn ang="0">
                  <a:pos x="444" y="222"/>
                </a:cxn>
                <a:cxn ang="0">
                  <a:pos x="432" y="246"/>
                </a:cxn>
                <a:cxn ang="0">
                  <a:pos x="380" y="189"/>
                </a:cxn>
                <a:cxn ang="0">
                  <a:pos x="61" y="445"/>
                </a:cxn>
                <a:cxn ang="0">
                  <a:pos x="61" y="445"/>
                </a:cxn>
              </a:cxnLst>
              <a:rect l="0" t="0" r="r" b="b"/>
              <a:pathLst>
                <a:path w="840" h="445">
                  <a:moveTo>
                    <a:pt x="61" y="445"/>
                  </a:moveTo>
                  <a:lnTo>
                    <a:pt x="0" y="323"/>
                  </a:lnTo>
                  <a:lnTo>
                    <a:pt x="61" y="312"/>
                  </a:lnTo>
                  <a:lnTo>
                    <a:pt x="88" y="346"/>
                  </a:lnTo>
                  <a:lnTo>
                    <a:pt x="291" y="180"/>
                  </a:lnTo>
                  <a:lnTo>
                    <a:pt x="374" y="131"/>
                  </a:lnTo>
                  <a:lnTo>
                    <a:pt x="407" y="27"/>
                  </a:lnTo>
                  <a:lnTo>
                    <a:pt x="434" y="10"/>
                  </a:lnTo>
                  <a:lnTo>
                    <a:pt x="478" y="0"/>
                  </a:lnTo>
                  <a:lnTo>
                    <a:pt x="505" y="10"/>
                  </a:lnTo>
                  <a:lnTo>
                    <a:pt x="468" y="126"/>
                  </a:lnTo>
                  <a:lnTo>
                    <a:pt x="621" y="169"/>
                  </a:lnTo>
                  <a:lnTo>
                    <a:pt x="786" y="191"/>
                  </a:lnTo>
                  <a:lnTo>
                    <a:pt x="840" y="202"/>
                  </a:lnTo>
                  <a:lnTo>
                    <a:pt x="797" y="263"/>
                  </a:lnTo>
                  <a:lnTo>
                    <a:pt x="444" y="222"/>
                  </a:lnTo>
                  <a:lnTo>
                    <a:pt x="432" y="246"/>
                  </a:lnTo>
                  <a:lnTo>
                    <a:pt x="380" y="189"/>
                  </a:lnTo>
                  <a:lnTo>
                    <a:pt x="61" y="445"/>
                  </a:lnTo>
                  <a:lnTo>
                    <a:pt x="61" y="445"/>
                  </a:lnTo>
                  <a:close/>
                </a:path>
              </a:pathLst>
            </a:custGeom>
            <a:solidFill>
              <a:srgbClr val="CCA69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0B57DEF6-DA65-4131-9011-42D5645A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" y="3032"/>
              <a:ext cx="598" cy="265"/>
            </a:xfrm>
            <a:custGeom>
              <a:avLst/>
              <a:gdLst/>
              <a:ahLst/>
              <a:cxnLst>
                <a:cxn ang="0">
                  <a:pos x="56" y="252"/>
                </a:cxn>
                <a:cxn ang="0">
                  <a:pos x="0" y="209"/>
                </a:cxn>
                <a:cxn ang="0">
                  <a:pos x="123" y="80"/>
                </a:cxn>
                <a:cxn ang="0">
                  <a:pos x="240" y="23"/>
                </a:cxn>
                <a:cxn ang="0">
                  <a:pos x="266" y="58"/>
                </a:cxn>
                <a:cxn ang="0">
                  <a:pos x="321" y="99"/>
                </a:cxn>
                <a:cxn ang="0">
                  <a:pos x="333" y="80"/>
                </a:cxn>
                <a:cxn ang="0">
                  <a:pos x="347" y="65"/>
                </a:cxn>
                <a:cxn ang="0">
                  <a:pos x="363" y="0"/>
                </a:cxn>
                <a:cxn ang="0">
                  <a:pos x="578" y="60"/>
                </a:cxn>
                <a:cxn ang="0">
                  <a:pos x="643" y="71"/>
                </a:cxn>
                <a:cxn ang="0">
                  <a:pos x="643" y="137"/>
                </a:cxn>
                <a:cxn ang="0">
                  <a:pos x="567" y="191"/>
                </a:cxn>
                <a:cxn ang="0">
                  <a:pos x="462" y="209"/>
                </a:cxn>
                <a:cxn ang="0">
                  <a:pos x="198" y="274"/>
                </a:cxn>
                <a:cxn ang="0">
                  <a:pos x="56" y="252"/>
                </a:cxn>
                <a:cxn ang="0">
                  <a:pos x="56" y="252"/>
                </a:cxn>
              </a:cxnLst>
              <a:rect l="0" t="0" r="r" b="b"/>
              <a:pathLst>
                <a:path w="643" h="274">
                  <a:moveTo>
                    <a:pt x="56" y="252"/>
                  </a:moveTo>
                  <a:lnTo>
                    <a:pt x="0" y="209"/>
                  </a:lnTo>
                  <a:lnTo>
                    <a:pt x="123" y="80"/>
                  </a:lnTo>
                  <a:lnTo>
                    <a:pt x="240" y="23"/>
                  </a:lnTo>
                  <a:lnTo>
                    <a:pt x="266" y="58"/>
                  </a:lnTo>
                  <a:lnTo>
                    <a:pt x="321" y="99"/>
                  </a:lnTo>
                  <a:lnTo>
                    <a:pt x="333" y="80"/>
                  </a:lnTo>
                  <a:lnTo>
                    <a:pt x="347" y="65"/>
                  </a:lnTo>
                  <a:lnTo>
                    <a:pt x="363" y="0"/>
                  </a:lnTo>
                  <a:lnTo>
                    <a:pt x="578" y="60"/>
                  </a:lnTo>
                  <a:lnTo>
                    <a:pt x="643" y="71"/>
                  </a:lnTo>
                  <a:lnTo>
                    <a:pt x="643" y="137"/>
                  </a:lnTo>
                  <a:lnTo>
                    <a:pt x="567" y="191"/>
                  </a:lnTo>
                  <a:lnTo>
                    <a:pt x="462" y="209"/>
                  </a:lnTo>
                  <a:lnTo>
                    <a:pt x="198" y="274"/>
                  </a:lnTo>
                  <a:lnTo>
                    <a:pt x="56" y="252"/>
                  </a:lnTo>
                  <a:lnTo>
                    <a:pt x="56" y="252"/>
                  </a:lnTo>
                  <a:close/>
                </a:path>
              </a:pathLst>
            </a:custGeom>
            <a:solidFill>
              <a:srgbClr val="F2E5F2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2ABE61CF-1FF8-4CF2-B608-620FAADC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6" y="3210"/>
              <a:ext cx="777" cy="493"/>
            </a:xfrm>
            <a:custGeom>
              <a:avLst/>
              <a:gdLst/>
              <a:ahLst/>
              <a:cxnLst>
                <a:cxn ang="0">
                  <a:pos x="47" y="194"/>
                </a:cxn>
                <a:cxn ang="0">
                  <a:pos x="90" y="312"/>
                </a:cxn>
                <a:cxn ang="0">
                  <a:pos x="0" y="452"/>
                </a:cxn>
                <a:cxn ang="0">
                  <a:pos x="10" y="484"/>
                </a:cxn>
                <a:cxn ang="0">
                  <a:pos x="95" y="494"/>
                </a:cxn>
                <a:cxn ang="0">
                  <a:pos x="134" y="510"/>
                </a:cxn>
                <a:cxn ang="0">
                  <a:pos x="101" y="457"/>
                </a:cxn>
                <a:cxn ang="0">
                  <a:pos x="288" y="392"/>
                </a:cxn>
                <a:cxn ang="0">
                  <a:pos x="380" y="322"/>
                </a:cxn>
                <a:cxn ang="0">
                  <a:pos x="422" y="225"/>
                </a:cxn>
                <a:cxn ang="0">
                  <a:pos x="552" y="242"/>
                </a:cxn>
                <a:cxn ang="0">
                  <a:pos x="626" y="258"/>
                </a:cxn>
                <a:cxn ang="0">
                  <a:pos x="659" y="301"/>
                </a:cxn>
                <a:cxn ang="0">
                  <a:pos x="642" y="371"/>
                </a:cxn>
                <a:cxn ang="0">
                  <a:pos x="777" y="382"/>
                </a:cxn>
                <a:cxn ang="0">
                  <a:pos x="761" y="338"/>
                </a:cxn>
                <a:cxn ang="0">
                  <a:pos x="803" y="269"/>
                </a:cxn>
                <a:cxn ang="0">
                  <a:pos x="835" y="167"/>
                </a:cxn>
                <a:cxn ang="0">
                  <a:pos x="793" y="70"/>
                </a:cxn>
                <a:cxn ang="0">
                  <a:pos x="723" y="33"/>
                </a:cxn>
                <a:cxn ang="0">
                  <a:pos x="648" y="0"/>
                </a:cxn>
                <a:cxn ang="0">
                  <a:pos x="450" y="86"/>
                </a:cxn>
                <a:cxn ang="0">
                  <a:pos x="304" y="76"/>
                </a:cxn>
                <a:cxn ang="0">
                  <a:pos x="225" y="49"/>
                </a:cxn>
                <a:cxn ang="0">
                  <a:pos x="112" y="113"/>
                </a:cxn>
                <a:cxn ang="0">
                  <a:pos x="47" y="194"/>
                </a:cxn>
                <a:cxn ang="0">
                  <a:pos x="47" y="194"/>
                </a:cxn>
              </a:cxnLst>
              <a:rect l="0" t="0" r="r" b="b"/>
              <a:pathLst>
                <a:path w="835" h="510">
                  <a:moveTo>
                    <a:pt x="47" y="194"/>
                  </a:moveTo>
                  <a:lnTo>
                    <a:pt x="90" y="312"/>
                  </a:lnTo>
                  <a:lnTo>
                    <a:pt x="0" y="452"/>
                  </a:lnTo>
                  <a:lnTo>
                    <a:pt x="10" y="484"/>
                  </a:lnTo>
                  <a:lnTo>
                    <a:pt x="95" y="494"/>
                  </a:lnTo>
                  <a:lnTo>
                    <a:pt x="134" y="510"/>
                  </a:lnTo>
                  <a:lnTo>
                    <a:pt x="101" y="457"/>
                  </a:lnTo>
                  <a:lnTo>
                    <a:pt x="288" y="392"/>
                  </a:lnTo>
                  <a:lnTo>
                    <a:pt x="380" y="322"/>
                  </a:lnTo>
                  <a:lnTo>
                    <a:pt x="422" y="225"/>
                  </a:lnTo>
                  <a:lnTo>
                    <a:pt x="552" y="242"/>
                  </a:lnTo>
                  <a:lnTo>
                    <a:pt x="626" y="258"/>
                  </a:lnTo>
                  <a:lnTo>
                    <a:pt x="659" y="301"/>
                  </a:lnTo>
                  <a:lnTo>
                    <a:pt x="642" y="371"/>
                  </a:lnTo>
                  <a:lnTo>
                    <a:pt x="777" y="382"/>
                  </a:lnTo>
                  <a:lnTo>
                    <a:pt x="761" y="338"/>
                  </a:lnTo>
                  <a:lnTo>
                    <a:pt x="803" y="269"/>
                  </a:lnTo>
                  <a:lnTo>
                    <a:pt x="835" y="167"/>
                  </a:lnTo>
                  <a:lnTo>
                    <a:pt x="793" y="70"/>
                  </a:lnTo>
                  <a:lnTo>
                    <a:pt x="723" y="33"/>
                  </a:lnTo>
                  <a:lnTo>
                    <a:pt x="648" y="0"/>
                  </a:lnTo>
                  <a:lnTo>
                    <a:pt x="450" y="86"/>
                  </a:lnTo>
                  <a:lnTo>
                    <a:pt x="304" y="76"/>
                  </a:lnTo>
                  <a:lnTo>
                    <a:pt x="225" y="49"/>
                  </a:lnTo>
                  <a:lnTo>
                    <a:pt x="112" y="113"/>
                  </a:lnTo>
                  <a:lnTo>
                    <a:pt x="47" y="194"/>
                  </a:lnTo>
                  <a:lnTo>
                    <a:pt x="47" y="194"/>
                  </a:lnTo>
                  <a:close/>
                </a:path>
              </a:pathLst>
            </a:custGeom>
            <a:solidFill>
              <a:srgbClr val="66997F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31B44AC-AE32-449D-965C-759986D48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6" y="1958"/>
              <a:ext cx="1116" cy="1201"/>
            </a:xfrm>
            <a:custGeom>
              <a:avLst/>
              <a:gdLst/>
              <a:ahLst/>
              <a:cxnLst>
                <a:cxn ang="0">
                  <a:pos x="1198" y="0"/>
                </a:cxn>
                <a:cxn ang="0">
                  <a:pos x="885" y="116"/>
                </a:cxn>
                <a:cxn ang="0">
                  <a:pos x="495" y="253"/>
                </a:cxn>
                <a:cxn ang="0">
                  <a:pos x="144" y="368"/>
                </a:cxn>
                <a:cxn ang="0">
                  <a:pos x="0" y="417"/>
                </a:cxn>
                <a:cxn ang="0">
                  <a:pos x="99" y="610"/>
                </a:cxn>
                <a:cxn ang="0">
                  <a:pos x="281" y="945"/>
                </a:cxn>
                <a:cxn ang="0">
                  <a:pos x="462" y="1242"/>
                </a:cxn>
                <a:cxn ang="0">
                  <a:pos x="374" y="1044"/>
                </a:cxn>
                <a:cxn ang="0">
                  <a:pos x="281" y="830"/>
                </a:cxn>
                <a:cxn ang="0">
                  <a:pos x="220" y="615"/>
                </a:cxn>
                <a:cxn ang="0">
                  <a:pos x="214" y="467"/>
                </a:cxn>
                <a:cxn ang="0">
                  <a:pos x="352" y="396"/>
                </a:cxn>
                <a:cxn ang="0">
                  <a:pos x="610" y="302"/>
                </a:cxn>
                <a:cxn ang="0">
                  <a:pos x="880" y="209"/>
                </a:cxn>
                <a:cxn ang="0">
                  <a:pos x="1099" y="116"/>
                </a:cxn>
                <a:cxn ang="0">
                  <a:pos x="1198" y="0"/>
                </a:cxn>
                <a:cxn ang="0">
                  <a:pos x="1198" y="0"/>
                </a:cxn>
              </a:cxnLst>
              <a:rect l="0" t="0" r="r" b="b"/>
              <a:pathLst>
                <a:path w="1198" h="1242">
                  <a:moveTo>
                    <a:pt x="1198" y="0"/>
                  </a:moveTo>
                  <a:lnTo>
                    <a:pt x="885" y="116"/>
                  </a:lnTo>
                  <a:lnTo>
                    <a:pt x="495" y="253"/>
                  </a:lnTo>
                  <a:lnTo>
                    <a:pt x="144" y="368"/>
                  </a:lnTo>
                  <a:lnTo>
                    <a:pt x="0" y="417"/>
                  </a:lnTo>
                  <a:lnTo>
                    <a:pt x="99" y="610"/>
                  </a:lnTo>
                  <a:lnTo>
                    <a:pt x="281" y="945"/>
                  </a:lnTo>
                  <a:lnTo>
                    <a:pt x="462" y="1242"/>
                  </a:lnTo>
                  <a:lnTo>
                    <a:pt x="374" y="1044"/>
                  </a:lnTo>
                  <a:lnTo>
                    <a:pt x="281" y="830"/>
                  </a:lnTo>
                  <a:lnTo>
                    <a:pt x="220" y="615"/>
                  </a:lnTo>
                  <a:lnTo>
                    <a:pt x="214" y="467"/>
                  </a:lnTo>
                  <a:lnTo>
                    <a:pt x="352" y="396"/>
                  </a:lnTo>
                  <a:lnTo>
                    <a:pt x="610" y="302"/>
                  </a:lnTo>
                  <a:lnTo>
                    <a:pt x="880" y="209"/>
                  </a:lnTo>
                  <a:lnTo>
                    <a:pt x="1099" y="116"/>
                  </a:lnTo>
                  <a:lnTo>
                    <a:pt x="1198" y="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FFE5E5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03B05D0-DB7B-4B5B-A458-8DA2A9740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" y="3086"/>
              <a:ext cx="96" cy="413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39" y="158"/>
                </a:cxn>
                <a:cxn ang="0">
                  <a:pos x="5" y="301"/>
                </a:cxn>
                <a:cxn ang="0">
                  <a:pos x="0" y="355"/>
                </a:cxn>
                <a:cxn ang="0">
                  <a:pos x="34" y="427"/>
                </a:cxn>
                <a:cxn ang="0">
                  <a:pos x="99" y="345"/>
                </a:cxn>
                <a:cxn ang="0">
                  <a:pos x="88" y="234"/>
                </a:cxn>
                <a:cxn ang="0">
                  <a:pos x="104" y="43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104" h="427">
                  <a:moveTo>
                    <a:pt x="47" y="0"/>
                  </a:moveTo>
                  <a:lnTo>
                    <a:pt x="39" y="158"/>
                  </a:lnTo>
                  <a:lnTo>
                    <a:pt x="5" y="301"/>
                  </a:lnTo>
                  <a:lnTo>
                    <a:pt x="0" y="355"/>
                  </a:lnTo>
                  <a:lnTo>
                    <a:pt x="34" y="427"/>
                  </a:lnTo>
                  <a:lnTo>
                    <a:pt x="99" y="345"/>
                  </a:lnTo>
                  <a:lnTo>
                    <a:pt x="88" y="234"/>
                  </a:lnTo>
                  <a:lnTo>
                    <a:pt x="104" y="43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7F7F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2FFC950-9D0C-4B79-9A8A-89CF31770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6" y="2368"/>
              <a:ext cx="501" cy="861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0" y="54"/>
                </a:cxn>
                <a:cxn ang="0">
                  <a:pos x="274" y="516"/>
                </a:cxn>
                <a:cxn ang="0">
                  <a:pos x="538" y="890"/>
                </a:cxn>
                <a:cxn ang="0">
                  <a:pos x="461" y="698"/>
                </a:cxn>
                <a:cxn ang="0">
                  <a:pos x="198" y="236"/>
                </a:cxn>
                <a:cxn ang="0">
                  <a:pos x="88" y="0"/>
                </a:cxn>
                <a:cxn ang="0">
                  <a:pos x="88" y="0"/>
                </a:cxn>
              </a:cxnLst>
              <a:rect l="0" t="0" r="r" b="b"/>
              <a:pathLst>
                <a:path w="538" h="890">
                  <a:moveTo>
                    <a:pt x="88" y="0"/>
                  </a:moveTo>
                  <a:lnTo>
                    <a:pt x="0" y="54"/>
                  </a:lnTo>
                  <a:lnTo>
                    <a:pt x="274" y="516"/>
                  </a:lnTo>
                  <a:lnTo>
                    <a:pt x="538" y="890"/>
                  </a:lnTo>
                  <a:lnTo>
                    <a:pt x="461" y="698"/>
                  </a:lnTo>
                  <a:lnTo>
                    <a:pt x="198" y="236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5DFDC0C8-426F-4AA6-A8A9-AB338124B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8" y="2586"/>
              <a:ext cx="35" cy="87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4"/>
                </a:cxn>
                <a:cxn ang="0">
                  <a:pos x="2" y="90"/>
                </a:cxn>
                <a:cxn ang="0">
                  <a:pos x="20" y="74"/>
                </a:cxn>
                <a:cxn ang="0">
                  <a:pos x="35" y="44"/>
                </a:cxn>
                <a:cxn ang="0">
                  <a:pos x="38" y="1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38" h="90">
                  <a:moveTo>
                    <a:pt x="10" y="0"/>
                  </a:moveTo>
                  <a:lnTo>
                    <a:pt x="0" y="34"/>
                  </a:lnTo>
                  <a:lnTo>
                    <a:pt x="2" y="90"/>
                  </a:lnTo>
                  <a:lnTo>
                    <a:pt x="20" y="74"/>
                  </a:lnTo>
                  <a:lnTo>
                    <a:pt x="35" y="44"/>
                  </a:lnTo>
                  <a:lnTo>
                    <a:pt x="38" y="1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A754D722-1DE2-47FB-8AC3-0A1C608FC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" y="2589"/>
              <a:ext cx="108" cy="165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57" y="51"/>
                </a:cxn>
                <a:cxn ang="0">
                  <a:pos x="29" y="94"/>
                </a:cxn>
                <a:cxn ang="0">
                  <a:pos x="0" y="170"/>
                </a:cxn>
                <a:cxn ang="0">
                  <a:pos x="34" y="134"/>
                </a:cxn>
                <a:cxn ang="0">
                  <a:pos x="83" y="71"/>
                </a:cxn>
                <a:cxn ang="0">
                  <a:pos x="116" y="36"/>
                </a:cxn>
                <a:cxn ang="0">
                  <a:pos x="111" y="10"/>
                </a:cxn>
                <a:cxn ang="0">
                  <a:pos x="88" y="0"/>
                </a:cxn>
                <a:cxn ang="0">
                  <a:pos x="88" y="0"/>
                </a:cxn>
              </a:cxnLst>
              <a:rect l="0" t="0" r="r" b="b"/>
              <a:pathLst>
                <a:path w="116" h="170">
                  <a:moveTo>
                    <a:pt x="88" y="0"/>
                  </a:moveTo>
                  <a:lnTo>
                    <a:pt x="57" y="51"/>
                  </a:lnTo>
                  <a:lnTo>
                    <a:pt x="29" y="94"/>
                  </a:lnTo>
                  <a:lnTo>
                    <a:pt x="0" y="170"/>
                  </a:lnTo>
                  <a:lnTo>
                    <a:pt x="34" y="134"/>
                  </a:lnTo>
                  <a:lnTo>
                    <a:pt x="83" y="71"/>
                  </a:lnTo>
                  <a:lnTo>
                    <a:pt x="116" y="36"/>
                  </a:lnTo>
                  <a:lnTo>
                    <a:pt x="111" y="10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B87E563-96AB-4811-B0B9-273194707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" y="2664"/>
              <a:ext cx="176" cy="124"/>
            </a:xfrm>
            <a:custGeom>
              <a:avLst/>
              <a:gdLst/>
              <a:ahLst/>
              <a:cxnLst>
                <a:cxn ang="0">
                  <a:pos x="0" y="129"/>
                </a:cxn>
                <a:cxn ang="0">
                  <a:pos x="18" y="108"/>
                </a:cxn>
                <a:cxn ang="0">
                  <a:pos x="33" y="82"/>
                </a:cxn>
                <a:cxn ang="0">
                  <a:pos x="65" y="77"/>
                </a:cxn>
                <a:cxn ang="0">
                  <a:pos x="93" y="67"/>
                </a:cxn>
                <a:cxn ang="0">
                  <a:pos x="96" y="47"/>
                </a:cxn>
                <a:cxn ang="0">
                  <a:pos x="101" y="29"/>
                </a:cxn>
                <a:cxn ang="0">
                  <a:pos x="127" y="15"/>
                </a:cxn>
                <a:cxn ang="0">
                  <a:pos x="147" y="0"/>
                </a:cxn>
                <a:cxn ang="0">
                  <a:pos x="174" y="0"/>
                </a:cxn>
                <a:cxn ang="0">
                  <a:pos x="189" y="24"/>
                </a:cxn>
                <a:cxn ang="0">
                  <a:pos x="179" y="44"/>
                </a:cxn>
                <a:cxn ang="0">
                  <a:pos x="158" y="62"/>
                </a:cxn>
                <a:cxn ang="0">
                  <a:pos x="142" y="77"/>
                </a:cxn>
                <a:cxn ang="0">
                  <a:pos x="127" y="105"/>
                </a:cxn>
                <a:cxn ang="0">
                  <a:pos x="109" y="118"/>
                </a:cxn>
                <a:cxn ang="0">
                  <a:pos x="68" y="116"/>
                </a:cxn>
                <a:cxn ang="0">
                  <a:pos x="44" y="118"/>
                </a:cxn>
                <a:cxn ang="0">
                  <a:pos x="0" y="129"/>
                </a:cxn>
                <a:cxn ang="0">
                  <a:pos x="0" y="129"/>
                </a:cxn>
              </a:cxnLst>
              <a:rect l="0" t="0" r="r" b="b"/>
              <a:pathLst>
                <a:path w="189" h="129">
                  <a:moveTo>
                    <a:pt x="0" y="129"/>
                  </a:moveTo>
                  <a:lnTo>
                    <a:pt x="18" y="108"/>
                  </a:lnTo>
                  <a:lnTo>
                    <a:pt x="33" y="82"/>
                  </a:lnTo>
                  <a:lnTo>
                    <a:pt x="65" y="77"/>
                  </a:lnTo>
                  <a:lnTo>
                    <a:pt x="93" y="67"/>
                  </a:lnTo>
                  <a:lnTo>
                    <a:pt x="96" y="47"/>
                  </a:lnTo>
                  <a:lnTo>
                    <a:pt x="101" y="29"/>
                  </a:lnTo>
                  <a:lnTo>
                    <a:pt x="127" y="15"/>
                  </a:lnTo>
                  <a:lnTo>
                    <a:pt x="147" y="0"/>
                  </a:lnTo>
                  <a:lnTo>
                    <a:pt x="174" y="0"/>
                  </a:lnTo>
                  <a:lnTo>
                    <a:pt x="189" y="24"/>
                  </a:lnTo>
                  <a:lnTo>
                    <a:pt x="179" y="44"/>
                  </a:lnTo>
                  <a:lnTo>
                    <a:pt x="158" y="62"/>
                  </a:lnTo>
                  <a:lnTo>
                    <a:pt x="142" y="77"/>
                  </a:lnTo>
                  <a:lnTo>
                    <a:pt x="127" y="105"/>
                  </a:lnTo>
                  <a:lnTo>
                    <a:pt x="109" y="118"/>
                  </a:lnTo>
                  <a:lnTo>
                    <a:pt x="68" y="116"/>
                  </a:lnTo>
                  <a:lnTo>
                    <a:pt x="44" y="118"/>
                  </a:lnTo>
                  <a:lnTo>
                    <a:pt x="0" y="129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A888478F-01EF-4CD7-AB14-739815A3A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4" y="2801"/>
              <a:ext cx="40" cy="47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23" y="0"/>
                </a:cxn>
                <a:cxn ang="0">
                  <a:pos x="38" y="11"/>
                </a:cxn>
                <a:cxn ang="0">
                  <a:pos x="43" y="39"/>
                </a:cxn>
                <a:cxn ang="0">
                  <a:pos x="23" y="49"/>
                </a:cxn>
                <a:cxn ang="0">
                  <a:pos x="2" y="39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43" h="49">
                  <a:moveTo>
                    <a:pt x="0" y="13"/>
                  </a:moveTo>
                  <a:lnTo>
                    <a:pt x="23" y="0"/>
                  </a:lnTo>
                  <a:lnTo>
                    <a:pt x="38" y="11"/>
                  </a:lnTo>
                  <a:lnTo>
                    <a:pt x="43" y="39"/>
                  </a:lnTo>
                  <a:lnTo>
                    <a:pt x="23" y="49"/>
                  </a:lnTo>
                  <a:lnTo>
                    <a:pt x="2" y="39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C64EC71F-C175-4A00-9018-F94463039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" y="2763"/>
              <a:ext cx="35" cy="33"/>
            </a:xfrm>
            <a:custGeom>
              <a:avLst/>
              <a:gdLst/>
              <a:ahLst/>
              <a:cxnLst>
                <a:cxn ang="0">
                  <a:pos x="15" y="34"/>
                </a:cxn>
                <a:cxn ang="0">
                  <a:pos x="0" y="26"/>
                </a:cxn>
                <a:cxn ang="0">
                  <a:pos x="5" y="8"/>
                </a:cxn>
                <a:cxn ang="0">
                  <a:pos x="20" y="0"/>
                </a:cxn>
                <a:cxn ang="0">
                  <a:pos x="38" y="15"/>
                </a:cxn>
                <a:cxn ang="0">
                  <a:pos x="33" y="32"/>
                </a:cxn>
                <a:cxn ang="0">
                  <a:pos x="15" y="34"/>
                </a:cxn>
                <a:cxn ang="0">
                  <a:pos x="15" y="34"/>
                </a:cxn>
              </a:cxnLst>
              <a:rect l="0" t="0" r="r" b="b"/>
              <a:pathLst>
                <a:path w="38" h="34">
                  <a:moveTo>
                    <a:pt x="15" y="34"/>
                  </a:moveTo>
                  <a:lnTo>
                    <a:pt x="0" y="26"/>
                  </a:lnTo>
                  <a:lnTo>
                    <a:pt x="5" y="8"/>
                  </a:lnTo>
                  <a:lnTo>
                    <a:pt x="20" y="0"/>
                  </a:lnTo>
                  <a:lnTo>
                    <a:pt x="38" y="15"/>
                  </a:lnTo>
                  <a:lnTo>
                    <a:pt x="33" y="32"/>
                  </a:lnTo>
                  <a:lnTo>
                    <a:pt x="15" y="34"/>
                  </a:lnTo>
                  <a:lnTo>
                    <a:pt x="15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59701014-0565-439C-BAD2-AFBC38AA9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" y="2804"/>
              <a:ext cx="99" cy="47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83" y="0"/>
                </a:cxn>
                <a:cxn ang="0">
                  <a:pos x="101" y="10"/>
                </a:cxn>
                <a:cxn ang="0">
                  <a:pos x="106" y="31"/>
                </a:cxn>
                <a:cxn ang="0">
                  <a:pos x="98" y="41"/>
                </a:cxn>
                <a:cxn ang="0">
                  <a:pos x="51" y="49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106" h="49">
                  <a:moveTo>
                    <a:pt x="0" y="46"/>
                  </a:moveTo>
                  <a:lnTo>
                    <a:pt x="83" y="0"/>
                  </a:lnTo>
                  <a:lnTo>
                    <a:pt x="101" y="10"/>
                  </a:lnTo>
                  <a:lnTo>
                    <a:pt x="106" y="31"/>
                  </a:lnTo>
                  <a:lnTo>
                    <a:pt x="98" y="41"/>
                  </a:lnTo>
                  <a:lnTo>
                    <a:pt x="51" y="49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C8A2301E-E7C0-4456-87EF-D4A268931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0" y="3058"/>
              <a:ext cx="128" cy="168"/>
            </a:xfrm>
            <a:custGeom>
              <a:avLst/>
              <a:gdLst/>
              <a:ahLst/>
              <a:cxnLst>
                <a:cxn ang="0">
                  <a:pos x="0" y="166"/>
                </a:cxn>
                <a:cxn ang="0">
                  <a:pos x="54" y="144"/>
                </a:cxn>
                <a:cxn ang="0">
                  <a:pos x="88" y="124"/>
                </a:cxn>
                <a:cxn ang="0">
                  <a:pos x="105" y="91"/>
                </a:cxn>
                <a:cxn ang="0">
                  <a:pos x="108" y="33"/>
                </a:cxn>
                <a:cxn ang="0">
                  <a:pos x="116" y="0"/>
                </a:cxn>
                <a:cxn ang="0">
                  <a:pos x="137" y="0"/>
                </a:cxn>
                <a:cxn ang="0">
                  <a:pos x="128" y="62"/>
                </a:cxn>
                <a:cxn ang="0">
                  <a:pos x="128" y="100"/>
                </a:cxn>
                <a:cxn ang="0">
                  <a:pos x="108" y="132"/>
                </a:cxn>
                <a:cxn ang="0">
                  <a:pos x="85" y="147"/>
                </a:cxn>
                <a:cxn ang="0">
                  <a:pos x="49" y="166"/>
                </a:cxn>
                <a:cxn ang="0">
                  <a:pos x="15" y="173"/>
                </a:cxn>
                <a:cxn ang="0">
                  <a:pos x="0" y="166"/>
                </a:cxn>
                <a:cxn ang="0">
                  <a:pos x="0" y="166"/>
                </a:cxn>
              </a:cxnLst>
              <a:rect l="0" t="0" r="r" b="b"/>
              <a:pathLst>
                <a:path w="137" h="173">
                  <a:moveTo>
                    <a:pt x="0" y="166"/>
                  </a:moveTo>
                  <a:lnTo>
                    <a:pt x="54" y="144"/>
                  </a:lnTo>
                  <a:lnTo>
                    <a:pt x="88" y="124"/>
                  </a:lnTo>
                  <a:lnTo>
                    <a:pt x="105" y="91"/>
                  </a:lnTo>
                  <a:lnTo>
                    <a:pt x="108" y="33"/>
                  </a:lnTo>
                  <a:lnTo>
                    <a:pt x="116" y="0"/>
                  </a:lnTo>
                  <a:lnTo>
                    <a:pt x="137" y="0"/>
                  </a:lnTo>
                  <a:lnTo>
                    <a:pt x="128" y="62"/>
                  </a:lnTo>
                  <a:lnTo>
                    <a:pt x="128" y="100"/>
                  </a:lnTo>
                  <a:lnTo>
                    <a:pt x="108" y="132"/>
                  </a:lnTo>
                  <a:lnTo>
                    <a:pt x="85" y="147"/>
                  </a:lnTo>
                  <a:lnTo>
                    <a:pt x="49" y="166"/>
                  </a:lnTo>
                  <a:lnTo>
                    <a:pt x="15" y="173"/>
                  </a:lnTo>
                  <a:lnTo>
                    <a:pt x="0" y="166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2660B1A8-6D9B-49D3-B1E0-55A9AEF73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" y="3068"/>
              <a:ext cx="241" cy="163"/>
            </a:xfrm>
            <a:custGeom>
              <a:avLst/>
              <a:gdLst/>
              <a:ahLst/>
              <a:cxnLst>
                <a:cxn ang="0">
                  <a:pos x="139" y="73"/>
                </a:cxn>
                <a:cxn ang="0">
                  <a:pos x="162" y="28"/>
                </a:cxn>
                <a:cxn ang="0">
                  <a:pos x="167" y="8"/>
                </a:cxn>
                <a:cxn ang="0">
                  <a:pos x="202" y="0"/>
                </a:cxn>
                <a:cxn ang="0">
                  <a:pos x="243" y="10"/>
                </a:cxn>
                <a:cxn ang="0">
                  <a:pos x="258" y="31"/>
                </a:cxn>
                <a:cxn ang="0">
                  <a:pos x="238" y="63"/>
                </a:cxn>
                <a:cxn ang="0">
                  <a:pos x="197" y="93"/>
                </a:cxn>
                <a:cxn ang="0">
                  <a:pos x="170" y="116"/>
                </a:cxn>
                <a:cxn ang="0">
                  <a:pos x="129" y="145"/>
                </a:cxn>
                <a:cxn ang="0">
                  <a:pos x="93" y="161"/>
                </a:cxn>
                <a:cxn ang="0">
                  <a:pos x="49" y="166"/>
                </a:cxn>
                <a:cxn ang="0">
                  <a:pos x="16" y="169"/>
                </a:cxn>
                <a:cxn ang="0">
                  <a:pos x="0" y="161"/>
                </a:cxn>
                <a:cxn ang="0">
                  <a:pos x="0" y="139"/>
                </a:cxn>
                <a:cxn ang="0">
                  <a:pos x="44" y="132"/>
                </a:cxn>
                <a:cxn ang="0">
                  <a:pos x="98" y="119"/>
                </a:cxn>
                <a:cxn ang="0">
                  <a:pos x="142" y="99"/>
                </a:cxn>
                <a:cxn ang="0">
                  <a:pos x="179" y="70"/>
                </a:cxn>
                <a:cxn ang="0">
                  <a:pos x="202" y="68"/>
                </a:cxn>
                <a:cxn ang="0">
                  <a:pos x="225" y="28"/>
                </a:cxn>
                <a:cxn ang="0">
                  <a:pos x="212" y="21"/>
                </a:cxn>
                <a:cxn ang="0">
                  <a:pos x="191" y="26"/>
                </a:cxn>
                <a:cxn ang="0">
                  <a:pos x="165" y="70"/>
                </a:cxn>
                <a:cxn ang="0">
                  <a:pos x="139" y="73"/>
                </a:cxn>
                <a:cxn ang="0">
                  <a:pos x="139" y="73"/>
                </a:cxn>
              </a:cxnLst>
              <a:rect l="0" t="0" r="r" b="b"/>
              <a:pathLst>
                <a:path w="258" h="169">
                  <a:moveTo>
                    <a:pt x="139" y="73"/>
                  </a:moveTo>
                  <a:lnTo>
                    <a:pt x="162" y="28"/>
                  </a:lnTo>
                  <a:lnTo>
                    <a:pt x="167" y="8"/>
                  </a:lnTo>
                  <a:lnTo>
                    <a:pt x="202" y="0"/>
                  </a:lnTo>
                  <a:lnTo>
                    <a:pt x="243" y="10"/>
                  </a:lnTo>
                  <a:lnTo>
                    <a:pt x="258" y="31"/>
                  </a:lnTo>
                  <a:lnTo>
                    <a:pt x="238" y="63"/>
                  </a:lnTo>
                  <a:lnTo>
                    <a:pt x="197" y="93"/>
                  </a:lnTo>
                  <a:lnTo>
                    <a:pt x="170" y="116"/>
                  </a:lnTo>
                  <a:lnTo>
                    <a:pt x="129" y="145"/>
                  </a:lnTo>
                  <a:lnTo>
                    <a:pt x="93" y="161"/>
                  </a:lnTo>
                  <a:lnTo>
                    <a:pt x="49" y="166"/>
                  </a:lnTo>
                  <a:lnTo>
                    <a:pt x="16" y="169"/>
                  </a:lnTo>
                  <a:lnTo>
                    <a:pt x="0" y="161"/>
                  </a:lnTo>
                  <a:lnTo>
                    <a:pt x="0" y="139"/>
                  </a:lnTo>
                  <a:lnTo>
                    <a:pt x="44" y="132"/>
                  </a:lnTo>
                  <a:lnTo>
                    <a:pt x="98" y="119"/>
                  </a:lnTo>
                  <a:lnTo>
                    <a:pt x="142" y="99"/>
                  </a:lnTo>
                  <a:lnTo>
                    <a:pt x="179" y="70"/>
                  </a:lnTo>
                  <a:lnTo>
                    <a:pt x="202" y="68"/>
                  </a:lnTo>
                  <a:lnTo>
                    <a:pt x="225" y="28"/>
                  </a:lnTo>
                  <a:lnTo>
                    <a:pt x="212" y="21"/>
                  </a:lnTo>
                  <a:lnTo>
                    <a:pt x="191" y="26"/>
                  </a:lnTo>
                  <a:lnTo>
                    <a:pt x="165" y="70"/>
                  </a:lnTo>
                  <a:lnTo>
                    <a:pt x="139" y="73"/>
                  </a:lnTo>
                  <a:lnTo>
                    <a:pt x="139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3D516B71-D3DA-4B73-B750-F2B03697C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1" y="3141"/>
              <a:ext cx="188" cy="147"/>
            </a:xfrm>
            <a:custGeom>
              <a:avLst/>
              <a:gdLst/>
              <a:ahLst/>
              <a:cxnLst>
                <a:cxn ang="0">
                  <a:pos x="0" y="117"/>
                </a:cxn>
                <a:cxn ang="0">
                  <a:pos x="50" y="106"/>
                </a:cxn>
                <a:cxn ang="0">
                  <a:pos x="83" y="86"/>
                </a:cxn>
                <a:cxn ang="0">
                  <a:pos x="119" y="64"/>
                </a:cxn>
                <a:cxn ang="0">
                  <a:pos x="168" y="26"/>
                </a:cxn>
                <a:cxn ang="0">
                  <a:pos x="201" y="0"/>
                </a:cxn>
                <a:cxn ang="0">
                  <a:pos x="196" y="21"/>
                </a:cxn>
                <a:cxn ang="0">
                  <a:pos x="178" y="49"/>
                </a:cxn>
                <a:cxn ang="0">
                  <a:pos x="155" y="81"/>
                </a:cxn>
                <a:cxn ang="0">
                  <a:pos x="119" y="109"/>
                </a:cxn>
                <a:cxn ang="0">
                  <a:pos x="70" y="132"/>
                </a:cxn>
                <a:cxn ang="0">
                  <a:pos x="29" y="145"/>
                </a:cxn>
                <a:cxn ang="0">
                  <a:pos x="0" y="152"/>
                </a:cxn>
                <a:cxn ang="0">
                  <a:pos x="0" y="117"/>
                </a:cxn>
                <a:cxn ang="0">
                  <a:pos x="0" y="117"/>
                </a:cxn>
              </a:cxnLst>
              <a:rect l="0" t="0" r="r" b="b"/>
              <a:pathLst>
                <a:path w="201" h="152">
                  <a:moveTo>
                    <a:pt x="0" y="117"/>
                  </a:moveTo>
                  <a:lnTo>
                    <a:pt x="50" y="106"/>
                  </a:lnTo>
                  <a:lnTo>
                    <a:pt x="83" y="86"/>
                  </a:lnTo>
                  <a:lnTo>
                    <a:pt x="119" y="64"/>
                  </a:lnTo>
                  <a:lnTo>
                    <a:pt x="168" y="26"/>
                  </a:lnTo>
                  <a:lnTo>
                    <a:pt x="201" y="0"/>
                  </a:lnTo>
                  <a:lnTo>
                    <a:pt x="196" y="21"/>
                  </a:lnTo>
                  <a:lnTo>
                    <a:pt x="178" y="49"/>
                  </a:lnTo>
                  <a:lnTo>
                    <a:pt x="155" y="81"/>
                  </a:lnTo>
                  <a:lnTo>
                    <a:pt x="119" y="109"/>
                  </a:lnTo>
                  <a:lnTo>
                    <a:pt x="70" y="132"/>
                  </a:lnTo>
                  <a:lnTo>
                    <a:pt x="29" y="145"/>
                  </a:lnTo>
                  <a:lnTo>
                    <a:pt x="0" y="152"/>
                  </a:lnTo>
                  <a:lnTo>
                    <a:pt x="0" y="1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36D3F01B-F0CD-451C-A0D9-FF481F036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0" y="3243"/>
              <a:ext cx="207" cy="7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56" y="16"/>
                </a:cxn>
                <a:cxn ang="0">
                  <a:pos x="109" y="26"/>
                </a:cxn>
                <a:cxn ang="0">
                  <a:pos x="157" y="28"/>
                </a:cxn>
                <a:cxn ang="0">
                  <a:pos x="222" y="31"/>
                </a:cxn>
                <a:cxn ang="0">
                  <a:pos x="217" y="72"/>
                </a:cxn>
                <a:cxn ang="0">
                  <a:pos x="149" y="67"/>
                </a:cxn>
                <a:cxn ang="0">
                  <a:pos x="95" y="59"/>
                </a:cxn>
                <a:cxn ang="0">
                  <a:pos x="44" y="46"/>
                </a:cxn>
                <a:cxn ang="0">
                  <a:pos x="5" y="23"/>
                </a:cxn>
                <a:cxn ang="0">
                  <a:pos x="0" y="1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22" h="72">
                  <a:moveTo>
                    <a:pt x="10" y="0"/>
                  </a:moveTo>
                  <a:lnTo>
                    <a:pt x="56" y="16"/>
                  </a:lnTo>
                  <a:lnTo>
                    <a:pt x="109" y="26"/>
                  </a:lnTo>
                  <a:lnTo>
                    <a:pt x="157" y="28"/>
                  </a:lnTo>
                  <a:lnTo>
                    <a:pt x="222" y="31"/>
                  </a:lnTo>
                  <a:lnTo>
                    <a:pt x="217" y="72"/>
                  </a:lnTo>
                  <a:lnTo>
                    <a:pt x="149" y="67"/>
                  </a:lnTo>
                  <a:lnTo>
                    <a:pt x="95" y="59"/>
                  </a:lnTo>
                  <a:lnTo>
                    <a:pt x="44" y="46"/>
                  </a:lnTo>
                  <a:lnTo>
                    <a:pt x="5" y="23"/>
                  </a:lnTo>
                  <a:lnTo>
                    <a:pt x="0" y="1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6EC715BF-1928-4B3B-AC54-729333D61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4" y="2806"/>
              <a:ext cx="135" cy="282"/>
            </a:xfrm>
            <a:custGeom>
              <a:avLst/>
              <a:gdLst/>
              <a:ahLst/>
              <a:cxnLst>
                <a:cxn ang="0">
                  <a:pos x="28" y="292"/>
                </a:cxn>
                <a:cxn ang="0">
                  <a:pos x="11" y="281"/>
                </a:cxn>
                <a:cxn ang="0">
                  <a:pos x="0" y="258"/>
                </a:cxn>
                <a:cxn ang="0">
                  <a:pos x="0" y="230"/>
                </a:cxn>
                <a:cxn ang="0">
                  <a:pos x="18" y="193"/>
                </a:cxn>
                <a:cxn ang="0">
                  <a:pos x="34" y="163"/>
                </a:cxn>
                <a:cxn ang="0">
                  <a:pos x="41" y="137"/>
                </a:cxn>
                <a:cxn ang="0">
                  <a:pos x="41" y="101"/>
                </a:cxn>
                <a:cxn ang="0">
                  <a:pos x="34" y="64"/>
                </a:cxn>
                <a:cxn ang="0">
                  <a:pos x="36" y="47"/>
                </a:cxn>
                <a:cxn ang="0">
                  <a:pos x="57" y="41"/>
                </a:cxn>
                <a:cxn ang="0">
                  <a:pos x="75" y="44"/>
                </a:cxn>
                <a:cxn ang="0">
                  <a:pos x="87" y="23"/>
                </a:cxn>
                <a:cxn ang="0">
                  <a:pos x="99" y="3"/>
                </a:cxn>
                <a:cxn ang="0">
                  <a:pos x="119" y="0"/>
                </a:cxn>
                <a:cxn ang="0">
                  <a:pos x="134" y="11"/>
                </a:cxn>
                <a:cxn ang="0">
                  <a:pos x="145" y="44"/>
                </a:cxn>
                <a:cxn ang="0">
                  <a:pos x="145" y="75"/>
                </a:cxn>
                <a:cxn ang="0">
                  <a:pos x="124" y="75"/>
                </a:cxn>
                <a:cxn ang="0">
                  <a:pos x="122" y="34"/>
                </a:cxn>
                <a:cxn ang="0">
                  <a:pos x="111" y="39"/>
                </a:cxn>
                <a:cxn ang="0">
                  <a:pos x="106" y="72"/>
                </a:cxn>
                <a:cxn ang="0">
                  <a:pos x="92" y="77"/>
                </a:cxn>
                <a:cxn ang="0">
                  <a:pos x="69" y="75"/>
                </a:cxn>
                <a:cxn ang="0">
                  <a:pos x="69" y="104"/>
                </a:cxn>
                <a:cxn ang="0">
                  <a:pos x="59" y="150"/>
                </a:cxn>
                <a:cxn ang="0">
                  <a:pos x="49" y="188"/>
                </a:cxn>
                <a:cxn ang="0">
                  <a:pos x="31" y="220"/>
                </a:cxn>
                <a:cxn ang="0">
                  <a:pos x="26" y="248"/>
                </a:cxn>
                <a:cxn ang="0">
                  <a:pos x="26" y="269"/>
                </a:cxn>
                <a:cxn ang="0">
                  <a:pos x="41" y="287"/>
                </a:cxn>
                <a:cxn ang="0">
                  <a:pos x="28" y="292"/>
                </a:cxn>
                <a:cxn ang="0">
                  <a:pos x="28" y="292"/>
                </a:cxn>
              </a:cxnLst>
              <a:rect l="0" t="0" r="r" b="b"/>
              <a:pathLst>
                <a:path w="145" h="292">
                  <a:moveTo>
                    <a:pt x="28" y="292"/>
                  </a:moveTo>
                  <a:lnTo>
                    <a:pt x="11" y="281"/>
                  </a:lnTo>
                  <a:lnTo>
                    <a:pt x="0" y="258"/>
                  </a:lnTo>
                  <a:lnTo>
                    <a:pt x="0" y="230"/>
                  </a:lnTo>
                  <a:lnTo>
                    <a:pt x="18" y="193"/>
                  </a:lnTo>
                  <a:lnTo>
                    <a:pt x="34" y="163"/>
                  </a:lnTo>
                  <a:lnTo>
                    <a:pt x="41" y="137"/>
                  </a:lnTo>
                  <a:lnTo>
                    <a:pt x="41" y="101"/>
                  </a:lnTo>
                  <a:lnTo>
                    <a:pt x="34" y="64"/>
                  </a:lnTo>
                  <a:lnTo>
                    <a:pt x="36" y="47"/>
                  </a:lnTo>
                  <a:lnTo>
                    <a:pt x="57" y="41"/>
                  </a:lnTo>
                  <a:lnTo>
                    <a:pt x="75" y="44"/>
                  </a:lnTo>
                  <a:lnTo>
                    <a:pt x="87" y="23"/>
                  </a:lnTo>
                  <a:lnTo>
                    <a:pt x="99" y="3"/>
                  </a:lnTo>
                  <a:lnTo>
                    <a:pt x="119" y="0"/>
                  </a:lnTo>
                  <a:lnTo>
                    <a:pt x="134" y="11"/>
                  </a:lnTo>
                  <a:lnTo>
                    <a:pt x="145" y="44"/>
                  </a:lnTo>
                  <a:lnTo>
                    <a:pt x="145" y="75"/>
                  </a:lnTo>
                  <a:lnTo>
                    <a:pt x="124" y="75"/>
                  </a:lnTo>
                  <a:lnTo>
                    <a:pt x="122" y="34"/>
                  </a:lnTo>
                  <a:lnTo>
                    <a:pt x="111" y="39"/>
                  </a:lnTo>
                  <a:lnTo>
                    <a:pt x="106" y="72"/>
                  </a:lnTo>
                  <a:lnTo>
                    <a:pt x="92" y="77"/>
                  </a:lnTo>
                  <a:lnTo>
                    <a:pt x="69" y="75"/>
                  </a:lnTo>
                  <a:lnTo>
                    <a:pt x="69" y="104"/>
                  </a:lnTo>
                  <a:lnTo>
                    <a:pt x="59" y="150"/>
                  </a:lnTo>
                  <a:lnTo>
                    <a:pt x="49" y="188"/>
                  </a:lnTo>
                  <a:lnTo>
                    <a:pt x="31" y="220"/>
                  </a:lnTo>
                  <a:lnTo>
                    <a:pt x="26" y="248"/>
                  </a:lnTo>
                  <a:lnTo>
                    <a:pt x="26" y="269"/>
                  </a:lnTo>
                  <a:lnTo>
                    <a:pt x="41" y="287"/>
                  </a:lnTo>
                  <a:lnTo>
                    <a:pt x="28" y="292"/>
                  </a:lnTo>
                  <a:lnTo>
                    <a:pt x="28" y="2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FB505A0C-BC3C-46C4-AA7E-DC2A17879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" y="2896"/>
              <a:ext cx="99" cy="222"/>
            </a:xfrm>
            <a:custGeom>
              <a:avLst/>
              <a:gdLst/>
              <a:ahLst/>
              <a:cxnLst>
                <a:cxn ang="0">
                  <a:pos x="0" y="160"/>
                </a:cxn>
                <a:cxn ang="0">
                  <a:pos x="12" y="199"/>
                </a:cxn>
                <a:cxn ang="0">
                  <a:pos x="38" y="230"/>
                </a:cxn>
                <a:cxn ang="0">
                  <a:pos x="54" y="219"/>
                </a:cxn>
                <a:cxn ang="0">
                  <a:pos x="62" y="199"/>
                </a:cxn>
                <a:cxn ang="0">
                  <a:pos x="65" y="155"/>
                </a:cxn>
                <a:cxn ang="0">
                  <a:pos x="85" y="105"/>
                </a:cxn>
                <a:cxn ang="0">
                  <a:pos x="98" y="75"/>
                </a:cxn>
                <a:cxn ang="0">
                  <a:pos x="106" y="36"/>
                </a:cxn>
                <a:cxn ang="0">
                  <a:pos x="98" y="8"/>
                </a:cxn>
                <a:cxn ang="0">
                  <a:pos x="80" y="0"/>
                </a:cxn>
                <a:cxn ang="0">
                  <a:pos x="80" y="31"/>
                </a:cxn>
                <a:cxn ang="0">
                  <a:pos x="72" y="80"/>
                </a:cxn>
                <a:cxn ang="0">
                  <a:pos x="47" y="132"/>
                </a:cxn>
                <a:cxn ang="0">
                  <a:pos x="33" y="150"/>
                </a:cxn>
                <a:cxn ang="0">
                  <a:pos x="35" y="194"/>
                </a:cxn>
                <a:cxn ang="0">
                  <a:pos x="23" y="178"/>
                </a:cxn>
                <a:cxn ang="0">
                  <a:pos x="15" y="155"/>
                </a:cxn>
                <a:cxn ang="0">
                  <a:pos x="0" y="160"/>
                </a:cxn>
                <a:cxn ang="0">
                  <a:pos x="0" y="160"/>
                </a:cxn>
              </a:cxnLst>
              <a:rect l="0" t="0" r="r" b="b"/>
              <a:pathLst>
                <a:path w="106" h="230">
                  <a:moveTo>
                    <a:pt x="0" y="160"/>
                  </a:moveTo>
                  <a:lnTo>
                    <a:pt x="12" y="199"/>
                  </a:lnTo>
                  <a:lnTo>
                    <a:pt x="38" y="230"/>
                  </a:lnTo>
                  <a:lnTo>
                    <a:pt x="54" y="219"/>
                  </a:lnTo>
                  <a:lnTo>
                    <a:pt x="62" y="199"/>
                  </a:lnTo>
                  <a:lnTo>
                    <a:pt x="65" y="155"/>
                  </a:lnTo>
                  <a:lnTo>
                    <a:pt x="85" y="105"/>
                  </a:lnTo>
                  <a:lnTo>
                    <a:pt x="98" y="75"/>
                  </a:lnTo>
                  <a:lnTo>
                    <a:pt x="106" y="36"/>
                  </a:lnTo>
                  <a:lnTo>
                    <a:pt x="98" y="8"/>
                  </a:lnTo>
                  <a:lnTo>
                    <a:pt x="80" y="0"/>
                  </a:lnTo>
                  <a:lnTo>
                    <a:pt x="80" y="31"/>
                  </a:lnTo>
                  <a:lnTo>
                    <a:pt x="72" y="80"/>
                  </a:lnTo>
                  <a:lnTo>
                    <a:pt x="47" y="132"/>
                  </a:lnTo>
                  <a:lnTo>
                    <a:pt x="33" y="150"/>
                  </a:lnTo>
                  <a:lnTo>
                    <a:pt x="35" y="194"/>
                  </a:lnTo>
                  <a:lnTo>
                    <a:pt x="23" y="178"/>
                  </a:lnTo>
                  <a:lnTo>
                    <a:pt x="15" y="155"/>
                  </a:lnTo>
                  <a:lnTo>
                    <a:pt x="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F779C6FF-29A1-46C7-98DE-6B1F0DD53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8" y="3011"/>
              <a:ext cx="291" cy="92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70" y="9"/>
                </a:cxn>
                <a:cxn ang="0">
                  <a:pos x="116" y="18"/>
                </a:cxn>
                <a:cxn ang="0">
                  <a:pos x="173" y="34"/>
                </a:cxn>
                <a:cxn ang="0">
                  <a:pos x="214" y="49"/>
                </a:cxn>
                <a:cxn ang="0">
                  <a:pos x="276" y="69"/>
                </a:cxn>
                <a:cxn ang="0">
                  <a:pos x="313" y="82"/>
                </a:cxn>
                <a:cxn ang="0">
                  <a:pos x="278" y="95"/>
                </a:cxn>
                <a:cxn ang="0">
                  <a:pos x="225" y="87"/>
                </a:cxn>
                <a:cxn ang="0">
                  <a:pos x="168" y="69"/>
                </a:cxn>
                <a:cxn ang="0">
                  <a:pos x="124" y="59"/>
                </a:cxn>
                <a:cxn ang="0">
                  <a:pos x="80" y="51"/>
                </a:cxn>
                <a:cxn ang="0">
                  <a:pos x="31" y="46"/>
                </a:cxn>
                <a:cxn ang="0">
                  <a:pos x="0" y="44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313" h="95">
                  <a:moveTo>
                    <a:pt x="21" y="0"/>
                  </a:moveTo>
                  <a:lnTo>
                    <a:pt x="70" y="9"/>
                  </a:lnTo>
                  <a:lnTo>
                    <a:pt x="116" y="18"/>
                  </a:lnTo>
                  <a:lnTo>
                    <a:pt x="173" y="34"/>
                  </a:lnTo>
                  <a:lnTo>
                    <a:pt x="214" y="49"/>
                  </a:lnTo>
                  <a:lnTo>
                    <a:pt x="276" y="69"/>
                  </a:lnTo>
                  <a:lnTo>
                    <a:pt x="313" y="82"/>
                  </a:lnTo>
                  <a:lnTo>
                    <a:pt x="278" y="95"/>
                  </a:lnTo>
                  <a:lnTo>
                    <a:pt x="225" y="87"/>
                  </a:lnTo>
                  <a:lnTo>
                    <a:pt x="168" y="69"/>
                  </a:lnTo>
                  <a:lnTo>
                    <a:pt x="124" y="59"/>
                  </a:lnTo>
                  <a:lnTo>
                    <a:pt x="80" y="51"/>
                  </a:lnTo>
                  <a:lnTo>
                    <a:pt x="31" y="46"/>
                  </a:lnTo>
                  <a:lnTo>
                    <a:pt x="0" y="44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F04DA7C-F9DF-41C4-B951-6D0EE8C8D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0" y="3026"/>
              <a:ext cx="346" cy="282"/>
            </a:xfrm>
            <a:custGeom>
              <a:avLst/>
              <a:gdLst/>
              <a:ahLst/>
              <a:cxnLst>
                <a:cxn ang="0">
                  <a:pos x="364" y="0"/>
                </a:cxn>
                <a:cxn ang="0">
                  <a:pos x="297" y="41"/>
                </a:cxn>
                <a:cxn ang="0">
                  <a:pos x="235" y="84"/>
                </a:cxn>
                <a:cxn ang="0">
                  <a:pos x="173" y="139"/>
                </a:cxn>
                <a:cxn ang="0">
                  <a:pos x="126" y="180"/>
                </a:cxn>
                <a:cxn ang="0">
                  <a:pos x="90" y="219"/>
                </a:cxn>
                <a:cxn ang="0">
                  <a:pos x="85" y="190"/>
                </a:cxn>
                <a:cxn ang="0">
                  <a:pos x="80" y="170"/>
                </a:cxn>
                <a:cxn ang="0">
                  <a:pos x="60" y="165"/>
                </a:cxn>
                <a:cxn ang="0">
                  <a:pos x="34" y="177"/>
                </a:cxn>
                <a:cxn ang="0">
                  <a:pos x="8" y="190"/>
                </a:cxn>
                <a:cxn ang="0">
                  <a:pos x="0" y="212"/>
                </a:cxn>
                <a:cxn ang="0">
                  <a:pos x="8" y="245"/>
                </a:cxn>
                <a:cxn ang="0">
                  <a:pos x="18" y="270"/>
                </a:cxn>
                <a:cxn ang="0">
                  <a:pos x="39" y="291"/>
                </a:cxn>
                <a:cxn ang="0">
                  <a:pos x="60" y="291"/>
                </a:cxn>
                <a:cxn ang="0">
                  <a:pos x="80" y="270"/>
                </a:cxn>
                <a:cxn ang="0">
                  <a:pos x="57" y="265"/>
                </a:cxn>
                <a:cxn ang="0">
                  <a:pos x="39" y="260"/>
                </a:cxn>
                <a:cxn ang="0">
                  <a:pos x="32" y="229"/>
                </a:cxn>
                <a:cxn ang="0">
                  <a:pos x="34" y="206"/>
                </a:cxn>
                <a:cxn ang="0">
                  <a:pos x="60" y="188"/>
                </a:cxn>
                <a:cxn ang="0">
                  <a:pos x="62" y="224"/>
                </a:cxn>
                <a:cxn ang="0">
                  <a:pos x="70" y="247"/>
                </a:cxn>
                <a:cxn ang="0">
                  <a:pos x="90" y="247"/>
                </a:cxn>
                <a:cxn ang="0">
                  <a:pos x="111" y="240"/>
                </a:cxn>
                <a:cxn ang="0">
                  <a:pos x="143" y="217"/>
                </a:cxn>
                <a:cxn ang="0">
                  <a:pos x="184" y="177"/>
                </a:cxn>
                <a:cxn ang="0">
                  <a:pos x="230" y="131"/>
                </a:cxn>
                <a:cxn ang="0">
                  <a:pos x="284" y="90"/>
                </a:cxn>
                <a:cxn ang="0">
                  <a:pos x="338" y="51"/>
                </a:cxn>
                <a:cxn ang="0">
                  <a:pos x="372" y="35"/>
                </a:cxn>
                <a:cxn ang="0">
                  <a:pos x="364" y="0"/>
                </a:cxn>
                <a:cxn ang="0">
                  <a:pos x="364" y="0"/>
                </a:cxn>
              </a:cxnLst>
              <a:rect l="0" t="0" r="r" b="b"/>
              <a:pathLst>
                <a:path w="372" h="291">
                  <a:moveTo>
                    <a:pt x="364" y="0"/>
                  </a:moveTo>
                  <a:lnTo>
                    <a:pt x="297" y="41"/>
                  </a:lnTo>
                  <a:lnTo>
                    <a:pt x="235" y="84"/>
                  </a:lnTo>
                  <a:lnTo>
                    <a:pt x="173" y="139"/>
                  </a:lnTo>
                  <a:lnTo>
                    <a:pt x="126" y="180"/>
                  </a:lnTo>
                  <a:lnTo>
                    <a:pt x="90" y="219"/>
                  </a:lnTo>
                  <a:lnTo>
                    <a:pt x="85" y="190"/>
                  </a:lnTo>
                  <a:lnTo>
                    <a:pt x="80" y="170"/>
                  </a:lnTo>
                  <a:lnTo>
                    <a:pt x="60" y="165"/>
                  </a:lnTo>
                  <a:lnTo>
                    <a:pt x="34" y="177"/>
                  </a:lnTo>
                  <a:lnTo>
                    <a:pt x="8" y="190"/>
                  </a:lnTo>
                  <a:lnTo>
                    <a:pt x="0" y="212"/>
                  </a:lnTo>
                  <a:lnTo>
                    <a:pt x="8" y="245"/>
                  </a:lnTo>
                  <a:lnTo>
                    <a:pt x="18" y="270"/>
                  </a:lnTo>
                  <a:lnTo>
                    <a:pt x="39" y="291"/>
                  </a:lnTo>
                  <a:lnTo>
                    <a:pt x="60" y="291"/>
                  </a:lnTo>
                  <a:lnTo>
                    <a:pt x="80" y="270"/>
                  </a:lnTo>
                  <a:lnTo>
                    <a:pt x="57" y="265"/>
                  </a:lnTo>
                  <a:lnTo>
                    <a:pt x="39" y="260"/>
                  </a:lnTo>
                  <a:lnTo>
                    <a:pt x="32" y="229"/>
                  </a:lnTo>
                  <a:lnTo>
                    <a:pt x="34" y="206"/>
                  </a:lnTo>
                  <a:lnTo>
                    <a:pt x="60" y="188"/>
                  </a:lnTo>
                  <a:lnTo>
                    <a:pt x="62" y="224"/>
                  </a:lnTo>
                  <a:lnTo>
                    <a:pt x="70" y="247"/>
                  </a:lnTo>
                  <a:lnTo>
                    <a:pt x="90" y="247"/>
                  </a:lnTo>
                  <a:lnTo>
                    <a:pt x="111" y="240"/>
                  </a:lnTo>
                  <a:lnTo>
                    <a:pt x="143" y="217"/>
                  </a:lnTo>
                  <a:lnTo>
                    <a:pt x="184" y="177"/>
                  </a:lnTo>
                  <a:lnTo>
                    <a:pt x="230" y="131"/>
                  </a:lnTo>
                  <a:lnTo>
                    <a:pt x="284" y="90"/>
                  </a:lnTo>
                  <a:lnTo>
                    <a:pt x="338" y="51"/>
                  </a:lnTo>
                  <a:lnTo>
                    <a:pt x="372" y="35"/>
                  </a:lnTo>
                  <a:lnTo>
                    <a:pt x="364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338E9629-30CC-4CD4-8DFA-A5C8627CA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5" y="3186"/>
              <a:ext cx="150" cy="14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3"/>
                </a:cxn>
                <a:cxn ang="0">
                  <a:pos x="28" y="57"/>
                </a:cxn>
                <a:cxn ang="0">
                  <a:pos x="73" y="105"/>
                </a:cxn>
                <a:cxn ang="0">
                  <a:pos x="101" y="139"/>
                </a:cxn>
                <a:cxn ang="0">
                  <a:pos x="124" y="147"/>
                </a:cxn>
                <a:cxn ang="0">
                  <a:pos x="147" y="134"/>
                </a:cxn>
                <a:cxn ang="0">
                  <a:pos x="162" y="113"/>
                </a:cxn>
                <a:cxn ang="0">
                  <a:pos x="157" y="90"/>
                </a:cxn>
                <a:cxn ang="0">
                  <a:pos x="136" y="70"/>
                </a:cxn>
                <a:cxn ang="0">
                  <a:pos x="101" y="44"/>
                </a:cxn>
                <a:cxn ang="0">
                  <a:pos x="56" y="0"/>
                </a:cxn>
                <a:cxn ang="0">
                  <a:pos x="64" y="28"/>
                </a:cxn>
                <a:cxn ang="0">
                  <a:pos x="85" y="59"/>
                </a:cxn>
                <a:cxn ang="0">
                  <a:pos x="116" y="87"/>
                </a:cxn>
                <a:cxn ang="0">
                  <a:pos x="121" y="108"/>
                </a:cxn>
                <a:cxn ang="0">
                  <a:pos x="106" y="108"/>
                </a:cxn>
                <a:cxn ang="0">
                  <a:pos x="80" y="77"/>
                </a:cxn>
                <a:cxn ang="0">
                  <a:pos x="43" y="39"/>
                </a:cxn>
                <a:cxn ang="0">
                  <a:pos x="31" y="5"/>
                </a:cxn>
                <a:cxn ang="0">
                  <a:pos x="13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62" h="147">
                  <a:moveTo>
                    <a:pt x="0" y="2"/>
                  </a:moveTo>
                  <a:lnTo>
                    <a:pt x="3" y="23"/>
                  </a:lnTo>
                  <a:lnTo>
                    <a:pt x="28" y="57"/>
                  </a:lnTo>
                  <a:lnTo>
                    <a:pt x="73" y="105"/>
                  </a:lnTo>
                  <a:lnTo>
                    <a:pt x="101" y="139"/>
                  </a:lnTo>
                  <a:lnTo>
                    <a:pt x="124" y="147"/>
                  </a:lnTo>
                  <a:lnTo>
                    <a:pt x="147" y="134"/>
                  </a:lnTo>
                  <a:lnTo>
                    <a:pt x="162" y="113"/>
                  </a:lnTo>
                  <a:lnTo>
                    <a:pt x="157" y="90"/>
                  </a:lnTo>
                  <a:lnTo>
                    <a:pt x="136" y="70"/>
                  </a:lnTo>
                  <a:lnTo>
                    <a:pt x="101" y="44"/>
                  </a:lnTo>
                  <a:lnTo>
                    <a:pt x="56" y="0"/>
                  </a:lnTo>
                  <a:lnTo>
                    <a:pt x="64" y="28"/>
                  </a:lnTo>
                  <a:lnTo>
                    <a:pt x="85" y="59"/>
                  </a:lnTo>
                  <a:lnTo>
                    <a:pt x="116" y="87"/>
                  </a:lnTo>
                  <a:lnTo>
                    <a:pt x="121" y="108"/>
                  </a:lnTo>
                  <a:lnTo>
                    <a:pt x="106" y="108"/>
                  </a:lnTo>
                  <a:lnTo>
                    <a:pt x="80" y="77"/>
                  </a:lnTo>
                  <a:lnTo>
                    <a:pt x="43" y="39"/>
                  </a:lnTo>
                  <a:lnTo>
                    <a:pt x="31" y="5"/>
                  </a:lnTo>
                  <a:lnTo>
                    <a:pt x="13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86506E78-3E31-4080-BE7B-01F9087D4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5" y="3116"/>
              <a:ext cx="118" cy="397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54" y="64"/>
                </a:cxn>
                <a:cxn ang="0">
                  <a:pos x="39" y="131"/>
                </a:cxn>
                <a:cxn ang="0">
                  <a:pos x="20" y="213"/>
                </a:cxn>
                <a:cxn ang="0">
                  <a:pos x="7" y="260"/>
                </a:cxn>
                <a:cxn ang="0">
                  <a:pos x="0" y="322"/>
                </a:cxn>
                <a:cxn ang="0">
                  <a:pos x="13" y="359"/>
                </a:cxn>
                <a:cxn ang="0">
                  <a:pos x="44" y="405"/>
                </a:cxn>
                <a:cxn ang="0">
                  <a:pos x="65" y="410"/>
                </a:cxn>
                <a:cxn ang="0">
                  <a:pos x="93" y="361"/>
                </a:cxn>
                <a:cxn ang="0">
                  <a:pos x="116" y="317"/>
                </a:cxn>
                <a:cxn ang="0">
                  <a:pos x="111" y="289"/>
                </a:cxn>
                <a:cxn ang="0">
                  <a:pos x="108" y="225"/>
                </a:cxn>
                <a:cxn ang="0">
                  <a:pos x="118" y="131"/>
                </a:cxn>
                <a:cxn ang="0">
                  <a:pos x="121" y="54"/>
                </a:cxn>
                <a:cxn ang="0">
                  <a:pos x="126" y="15"/>
                </a:cxn>
                <a:cxn ang="0">
                  <a:pos x="111" y="15"/>
                </a:cxn>
                <a:cxn ang="0">
                  <a:pos x="100" y="31"/>
                </a:cxn>
                <a:cxn ang="0">
                  <a:pos x="90" y="165"/>
                </a:cxn>
                <a:cxn ang="0">
                  <a:pos x="82" y="273"/>
                </a:cxn>
                <a:cxn ang="0">
                  <a:pos x="85" y="312"/>
                </a:cxn>
                <a:cxn ang="0">
                  <a:pos x="49" y="364"/>
                </a:cxn>
                <a:cxn ang="0">
                  <a:pos x="29" y="336"/>
                </a:cxn>
                <a:cxn ang="0">
                  <a:pos x="24" y="306"/>
                </a:cxn>
                <a:cxn ang="0">
                  <a:pos x="29" y="255"/>
                </a:cxn>
                <a:cxn ang="0">
                  <a:pos x="49" y="175"/>
                </a:cxn>
                <a:cxn ang="0">
                  <a:pos x="72" y="95"/>
                </a:cxn>
                <a:cxn ang="0">
                  <a:pos x="82" y="2"/>
                </a:cxn>
                <a:cxn ang="0">
                  <a:pos x="54" y="0"/>
                </a:cxn>
                <a:cxn ang="0">
                  <a:pos x="54" y="0"/>
                </a:cxn>
              </a:cxnLst>
              <a:rect l="0" t="0" r="r" b="b"/>
              <a:pathLst>
                <a:path w="126" h="410">
                  <a:moveTo>
                    <a:pt x="54" y="0"/>
                  </a:moveTo>
                  <a:lnTo>
                    <a:pt x="54" y="64"/>
                  </a:lnTo>
                  <a:lnTo>
                    <a:pt x="39" y="131"/>
                  </a:lnTo>
                  <a:lnTo>
                    <a:pt x="20" y="213"/>
                  </a:lnTo>
                  <a:lnTo>
                    <a:pt x="7" y="260"/>
                  </a:lnTo>
                  <a:lnTo>
                    <a:pt x="0" y="322"/>
                  </a:lnTo>
                  <a:lnTo>
                    <a:pt x="13" y="359"/>
                  </a:lnTo>
                  <a:lnTo>
                    <a:pt x="44" y="405"/>
                  </a:lnTo>
                  <a:lnTo>
                    <a:pt x="65" y="410"/>
                  </a:lnTo>
                  <a:lnTo>
                    <a:pt x="93" y="361"/>
                  </a:lnTo>
                  <a:lnTo>
                    <a:pt x="116" y="317"/>
                  </a:lnTo>
                  <a:lnTo>
                    <a:pt x="111" y="289"/>
                  </a:lnTo>
                  <a:lnTo>
                    <a:pt x="108" y="225"/>
                  </a:lnTo>
                  <a:lnTo>
                    <a:pt x="118" y="131"/>
                  </a:lnTo>
                  <a:lnTo>
                    <a:pt x="121" y="54"/>
                  </a:lnTo>
                  <a:lnTo>
                    <a:pt x="126" y="15"/>
                  </a:lnTo>
                  <a:lnTo>
                    <a:pt x="111" y="15"/>
                  </a:lnTo>
                  <a:lnTo>
                    <a:pt x="100" y="31"/>
                  </a:lnTo>
                  <a:lnTo>
                    <a:pt x="90" y="165"/>
                  </a:lnTo>
                  <a:lnTo>
                    <a:pt x="82" y="273"/>
                  </a:lnTo>
                  <a:lnTo>
                    <a:pt x="85" y="312"/>
                  </a:lnTo>
                  <a:lnTo>
                    <a:pt x="49" y="364"/>
                  </a:lnTo>
                  <a:lnTo>
                    <a:pt x="29" y="336"/>
                  </a:lnTo>
                  <a:lnTo>
                    <a:pt x="24" y="306"/>
                  </a:lnTo>
                  <a:lnTo>
                    <a:pt x="29" y="255"/>
                  </a:lnTo>
                  <a:lnTo>
                    <a:pt x="49" y="175"/>
                  </a:lnTo>
                  <a:lnTo>
                    <a:pt x="72" y="95"/>
                  </a:lnTo>
                  <a:lnTo>
                    <a:pt x="82" y="2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B419EF7-BFA8-462B-BBC7-1900E05EB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3388"/>
              <a:ext cx="331" cy="275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" y="250"/>
                </a:cxn>
                <a:cxn ang="0">
                  <a:pos x="63" y="232"/>
                </a:cxn>
                <a:cxn ang="0">
                  <a:pos x="119" y="219"/>
                </a:cxn>
                <a:cxn ang="0">
                  <a:pos x="176" y="194"/>
                </a:cxn>
                <a:cxn ang="0">
                  <a:pos x="222" y="168"/>
                </a:cxn>
                <a:cxn ang="0">
                  <a:pos x="262" y="142"/>
                </a:cxn>
                <a:cxn ang="0">
                  <a:pos x="295" y="111"/>
                </a:cxn>
                <a:cxn ang="0">
                  <a:pos x="315" y="80"/>
                </a:cxn>
                <a:cxn ang="0">
                  <a:pos x="351" y="0"/>
                </a:cxn>
                <a:cxn ang="0">
                  <a:pos x="356" y="55"/>
                </a:cxn>
                <a:cxn ang="0">
                  <a:pos x="341" y="93"/>
                </a:cxn>
                <a:cxn ang="0">
                  <a:pos x="320" y="131"/>
                </a:cxn>
                <a:cxn ang="0">
                  <a:pos x="294" y="162"/>
                </a:cxn>
                <a:cxn ang="0">
                  <a:pos x="259" y="191"/>
                </a:cxn>
                <a:cxn ang="0">
                  <a:pos x="220" y="212"/>
                </a:cxn>
                <a:cxn ang="0">
                  <a:pos x="166" y="235"/>
                </a:cxn>
                <a:cxn ang="0">
                  <a:pos x="119" y="250"/>
                </a:cxn>
                <a:cxn ang="0">
                  <a:pos x="83" y="263"/>
                </a:cxn>
                <a:cxn ang="0">
                  <a:pos x="42" y="277"/>
                </a:cxn>
                <a:cxn ang="0">
                  <a:pos x="0" y="284"/>
                </a:cxn>
                <a:cxn ang="0">
                  <a:pos x="0" y="284"/>
                </a:cxn>
              </a:cxnLst>
              <a:rect l="0" t="0" r="r" b="b"/>
              <a:pathLst>
                <a:path w="356" h="284">
                  <a:moveTo>
                    <a:pt x="0" y="284"/>
                  </a:moveTo>
                  <a:lnTo>
                    <a:pt x="28" y="250"/>
                  </a:lnTo>
                  <a:lnTo>
                    <a:pt x="63" y="232"/>
                  </a:lnTo>
                  <a:lnTo>
                    <a:pt x="119" y="219"/>
                  </a:lnTo>
                  <a:lnTo>
                    <a:pt x="176" y="194"/>
                  </a:lnTo>
                  <a:lnTo>
                    <a:pt x="222" y="168"/>
                  </a:lnTo>
                  <a:lnTo>
                    <a:pt x="262" y="142"/>
                  </a:lnTo>
                  <a:lnTo>
                    <a:pt x="295" y="111"/>
                  </a:lnTo>
                  <a:lnTo>
                    <a:pt x="315" y="80"/>
                  </a:lnTo>
                  <a:lnTo>
                    <a:pt x="351" y="0"/>
                  </a:lnTo>
                  <a:lnTo>
                    <a:pt x="356" y="55"/>
                  </a:lnTo>
                  <a:lnTo>
                    <a:pt x="341" y="93"/>
                  </a:lnTo>
                  <a:lnTo>
                    <a:pt x="320" y="131"/>
                  </a:lnTo>
                  <a:lnTo>
                    <a:pt x="294" y="162"/>
                  </a:lnTo>
                  <a:lnTo>
                    <a:pt x="259" y="191"/>
                  </a:lnTo>
                  <a:lnTo>
                    <a:pt x="220" y="212"/>
                  </a:lnTo>
                  <a:lnTo>
                    <a:pt x="166" y="235"/>
                  </a:lnTo>
                  <a:lnTo>
                    <a:pt x="119" y="250"/>
                  </a:lnTo>
                  <a:lnTo>
                    <a:pt x="83" y="263"/>
                  </a:lnTo>
                  <a:lnTo>
                    <a:pt x="42" y="277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8398A7D4-4833-44C7-9CCA-F88141D20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" y="3412"/>
              <a:ext cx="171" cy="13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0" y="45"/>
                </a:cxn>
                <a:cxn ang="0">
                  <a:pos x="82" y="53"/>
                </a:cxn>
                <a:cxn ang="0">
                  <a:pos x="121" y="63"/>
                </a:cxn>
                <a:cxn ang="0">
                  <a:pos x="144" y="73"/>
                </a:cxn>
                <a:cxn ang="0">
                  <a:pos x="152" y="91"/>
                </a:cxn>
                <a:cxn ang="0">
                  <a:pos x="144" y="124"/>
                </a:cxn>
                <a:cxn ang="0">
                  <a:pos x="158" y="143"/>
                </a:cxn>
                <a:cxn ang="0">
                  <a:pos x="170" y="133"/>
                </a:cxn>
                <a:cxn ang="0">
                  <a:pos x="183" y="111"/>
                </a:cxn>
                <a:cxn ang="0">
                  <a:pos x="183" y="83"/>
                </a:cxn>
                <a:cxn ang="0">
                  <a:pos x="173" y="58"/>
                </a:cxn>
                <a:cxn ang="0">
                  <a:pos x="160" y="42"/>
                </a:cxn>
                <a:cxn ang="0">
                  <a:pos x="139" y="30"/>
                </a:cxn>
                <a:cxn ang="0">
                  <a:pos x="103" y="22"/>
                </a:cxn>
                <a:cxn ang="0">
                  <a:pos x="62" y="13"/>
                </a:cxn>
                <a:cxn ang="0">
                  <a:pos x="20" y="0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183" h="143">
                  <a:moveTo>
                    <a:pt x="0" y="32"/>
                  </a:moveTo>
                  <a:lnTo>
                    <a:pt x="30" y="45"/>
                  </a:lnTo>
                  <a:lnTo>
                    <a:pt x="82" y="53"/>
                  </a:lnTo>
                  <a:lnTo>
                    <a:pt x="121" y="63"/>
                  </a:lnTo>
                  <a:lnTo>
                    <a:pt x="144" y="73"/>
                  </a:lnTo>
                  <a:lnTo>
                    <a:pt x="152" y="91"/>
                  </a:lnTo>
                  <a:lnTo>
                    <a:pt x="144" y="124"/>
                  </a:lnTo>
                  <a:lnTo>
                    <a:pt x="158" y="143"/>
                  </a:lnTo>
                  <a:lnTo>
                    <a:pt x="170" y="133"/>
                  </a:lnTo>
                  <a:lnTo>
                    <a:pt x="183" y="111"/>
                  </a:lnTo>
                  <a:lnTo>
                    <a:pt x="183" y="83"/>
                  </a:lnTo>
                  <a:lnTo>
                    <a:pt x="173" y="58"/>
                  </a:lnTo>
                  <a:lnTo>
                    <a:pt x="160" y="42"/>
                  </a:lnTo>
                  <a:lnTo>
                    <a:pt x="139" y="30"/>
                  </a:lnTo>
                  <a:lnTo>
                    <a:pt x="103" y="22"/>
                  </a:lnTo>
                  <a:lnTo>
                    <a:pt x="62" y="13"/>
                  </a:lnTo>
                  <a:lnTo>
                    <a:pt x="2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1E8FBF94-6873-46CC-A3F1-766B4A7B1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4" y="3236"/>
              <a:ext cx="127" cy="31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41" y="41"/>
                </a:cxn>
                <a:cxn ang="0">
                  <a:pos x="72" y="69"/>
                </a:cxn>
                <a:cxn ang="0">
                  <a:pos x="93" y="98"/>
                </a:cxn>
                <a:cxn ang="0">
                  <a:pos x="98" y="129"/>
                </a:cxn>
                <a:cxn ang="0">
                  <a:pos x="100" y="159"/>
                </a:cxn>
                <a:cxn ang="0">
                  <a:pos x="87" y="195"/>
                </a:cxn>
                <a:cxn ang="0">
                  <a:pos x="59" y="247"/>
                </a:cxn>
                <a:cxn ang="0">
                  <a:pos x="28" y="283"/>
                </a:cxn>
                <a:cxn ang="0">
                  <a:pos x="2" y="330"/>
                </a:cxn>
                <a:cxn ang="0">
                  <a:pos x="33" y="323"/>
                </a:cxn>
                <a:cxn ang="0">
                  <a:pos x="62" y="304"/>
                </a:cxn>
                <a:cxn ang="0">
                  <a:pos x="95" y="263"/>
                </a:cxn>
                <a:cxn ang="0">
                  <a:pos x="118" y="227"/>
                </a:cxn>
                <a:cxn ang="0">
                  <a:pos x="136" y="170"/>
                </a:cxn>
                <a:cxn ang="0">
                  <a:pos x="133" y="129"/>
                </a:cxn>
                <a:cxn ang="0">
                  <a:pos x="118" y="87"/>
                </a:cxn>
                <a:cxn ang="0">
                  <a:pos x="105" y="59"/>
                </a:cxn>
                <a:cxn ang="0">
                  <a:pos x="82" y="30"/>
                </a:cxn>
                <a:cxn ang="0">
                  <a:pos x="36" y="10"/>
                </a:cxn>
                <a:cxn ang="0">
                  <a:pos x="2" y="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136" h="330">
                  <a:moveTo>
                    <a:pt x="0" y="23"/>
                  </a:moveTo>
                  <a:lnTo>
                    <a:pt x="41" y="41"/>
                  </a:lnTo>
                  <a:lnTo>
                    <a:pt x="72" y="69"/>
                  </a:lnTo>
                  <a:lnTo>
                    <a:pt x="93" y="98"/>
                  </a:lnTo>
                  <a:lnTo>
                    <a:pt x="98" y="129"/>
                  </a:lnTo>
                  <a:lnTo>
                    <a:pt x="100" y="159"/>
                  </a:lnTo>
                  <a:lnTo>
                    <a:pt x="87" y="195"/>
                  </a:lnTo>
                  <a:lnTo>
                    <a:pt x="59" y="247"/>
                  </a:lnTo>
                  <a:lnTo>
                    <a:pt x="28" y="283"/>
                  </a:lnTo>
                  <a:lnTo>
                    <a:pt x="2" y="330"/>
                  </a:lnTo>
                  <a:lnTo>
                    <a:pt x="33" y="323"/>
                  </a:lnTo>
                  <a:lnTo>
                    <a:pt x="62" y="304"/>
                  </a:lnTo>
                  <a:lnTo>
                    <a:pt x="95" y="263"/>
                  </a:lnTo>
                  <a:lnTo>
                    <a:pt x="118" y="227"/>
                  </a:lnTo>
                  <a:lnTo>
                    <a:pt x="136" y="170"/>
                  </a:lnTo>
                  <a:lnTo>
                    <a:pt x="133" y="129"/>
                  </a:lnTo>
                  <a:lnTo>
                    <a:pt x="118" y="87"/>
                  </a:lnTo>
                  <a:lnTo>
                    <a:pt x="105" y="59"/>
                  </a:lnTo>
                  <a:lnTo>
                    <a:pt x="82" y="30"/>
                  </a:lnTo>
                  <a:lnTo>
                    <a:pt x="36" y="10"/>
                  </a:lnTo>
                  <a:lnTo>
                    <a:pt x="2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C3C9F1BE-D1BC-42E2-A3CB-88FBAC6ED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1" y="3535"/>
              <a:ext cx="138" cy="63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39"/>
                </a:cxn>
                <a:cxn ang="0">
                  <a:pos x="24" y="55"/>
                </a:cxn>
                <a:cxn ang="0">
                  <a:pos x="57" y="62"/>
                </a:cxn>
                <a:cxn ang="0">
                  <a:pos x="100" y="65"/>
                </a:cxn>
                <a:cxn ang="0">
                  <a:pos x="142" y="62"/>
                </a:cxn>
                <a:cxn ang="0">
                  <a:pos x="148" y="42"/>
                </a:cxn>
                <a:cxn ang="0">
                  <a:pos x="106" y="0"/>
                </a:cxn>
                <a:cxn ang="0">
                  <a:pos x="95" y="11"/>
                </a:cxn>
                <a:cxn ang="0">
                  <a:pos x="106" y="37"/>
                </a:cxn>
                <a:cxn ang="0">
                  <a:pos x="72" y="37"/>
                </a:cxn>
                <a:cxn ang="0">
                  <a:pos x="44" y="32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48" h="65">
                  <a:moveTo>
                    <a:pt x="0" y="19"/>
                  </a:moveTo>
                  <a:lnTo>
                    <a:pt x="2" y="39"/>
                  </a:lnTo>
                  <a:lnTo>
                    <a:pt x="24" y="55"/>
                  </a:lnTo>
                  <a:lnTo>
                    <a:pt x="57" y="62"/>
                  </a:lnTo>
                  <a:lnTo>
                    <a:pt x="100" y="65"/>
                  </a:lnTo>
                  <a:lnTo>
                    <a:pt x="142" y="62"/>
                  </a:lnTo>
                  <a:lnTo>
                    <a:pt x="148" y="42"/>
                  </a:lnTo>
                  <a:lnTo>
                    <a:pt x="106" y="0"/>
                  </a:lnTo>
                  <a:lnTo>
                    <a:pt x="95" y="11"/>
                  </a:lnTo>
                  <a:lnTo>
                    <a:pt x="106" y="37"/>
                  </a:lnTo>
                  <a:lnTo>
                    <a:pt x="72" y="37"/>
                  </a:lnTo>
                  <a:lnTo>
                    <a:pt x="44" y="32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2AAA1AC5-79A6-4E95-BBD1-9F3A78186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8" y="3661"/>
              <a:ext cx="130" cy="54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3" y="20"/>
                </a:cxn>
                <a:cxn ang="0">
                  <a:pos x="44" y="28"/>
                </a:cxn>
                <a:cxn ang="0">
                  <a:pos x="77" y="31"/>
                </a:cxn>
                <a:cxn ang="0">
                  <a:pos x="119" y="56"/>
                </a:cxn>
                <a:cxn ang="0">
                  <a:pos x="139" y="54"/>
                </a:cxn>
                <a:cxn ang="0">
                  <a:pos x="132" y="33"/>
                </a:cxn>
                <a:cxn ang="0">
                  <a:pos x="106" y="13"/>
                </a:cxn>
                <a:cxn ang="0">
                  <a:pos x="74" y="5"/>
                </a:cxn>
                <a:cxn ang="0">
                  <a:pos x="26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39" h="56">
                  <a:moveTo>
                    <a:pt x="0" y="8"/>
                  </a:moveTo>
                  <a:lnTo>
                    <a:pt x="13" y="20"/>
                  </a:lnTo>
                  <a:lnTo>
                    <a:pt x="44" y="28"/>
                  </a:lnTo>
                  <a:lnTo>
                    <a:pt x="77" y="31"/>
                  </a:lnTo>
                  <a:lnTo>
                    <a:pt x="119" y="56"/>
                  </a:lnTo>
                  <a:lnTo>
                    <a:pt x="139" y="54"/>
                  </a:lnTo>
                  <a:lnTo>
                    <a:pt x="132" y="33"/>
                  </a:lnTo>
                  <a:lnTo>
                    <a:pt x="106" y="13"/>
                  </a:lnTo>
                  <a:lnTo>
                    <a:pt x="74" y="5"/>
                  </a:lnTo>
                  <a:lnTo>
                    <a:pt x="26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39BEF4D8-2938-438E-9D39-E90AEBC30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1" y="3278"/>
              <a:ext cx="418" cy="364"/>
            </a:xfrm>
            <a:custGeom>
              <a:avLst/>
              <a:gdLst/>
              <a:ahLst/>
              <a:cxnLst>
                <a:cxn ang="0">
                  <a:pos x="431" y="0"/>
                </a:cxn>
                <a:cxn ang="0">
                  <a:pos x="449" y="5"/>
                </a:cxn>
                <a:cxn ang="0">
                  <a:pos x="426" y="39"/>
                </a:cxn>
                <a:cxn ang="0">
                  <a:pos x="395" y="81"/>
                </a:cxn>
                <a:cxn ang="0">
                  <a:pos x="363" y="122"/>
                </a:cxn>
                <a:cxn ang="0">
                  <a:pos x="345" y="166"/>
                </a:cxn>
                <a:cxn ang="0">
                  <a:pos x="359" y="194"/>
                </a:cxn>
                <a:cxn ang="0">
                  <a:pos x="369" y="230"/>
                </a:cxn>
                <a:cxn ang="0">
                  <a:pos x="366" y="266"/>
                </a:cxn>
                <a:cxn ang="0">
                  <a:pos x="351" y="308"/>
                </a:cxn>
                <a:cxn ang="0">
                  <a:pos x="320" y="351"/>
                </a:cxn>
                <a:cxn ang="0">
                  <a:pos x="289" y="374"/>
                </a:cxn>
                <a:cxn ang="0">
                  <a:pos x="264" y="377"/>
                </a:cxn>
                <a:cxn ang="0">
                  <a:pos x="274" y="354"/>
                </a:cxn>
                <a:cxn ang="0">
                  <a:pos x="305" y="308"/>
                </a:cxn>
                <a:cxn ang="0">
                  <a:pos x="320" y="263"/>
                </a:cxn>
                <a:cxn ang="0">
                  <a:pos x="325" y="227"/>
                </a:cxn>
                <a:cxn ang="0">
                  <a:pos x="323" y="197"/>
                </a:cxn>
                <a:cxn ang="0">
                  <a:pos x="310" y="171"/>
                </a:cxn>
                <a:cxn ang="0">
                  <a:pos x="282" y="142"/>
                </a:cxn>
                <a:cxn ang="0">
                  <a:pos x="227" y="192"/>
                </a:cxn>
                <a:cxn ang="0">
                  <a:pos x="189" y="233"/>
                </a:cxn>
                <a:cxn ang="0">
                  <a:pos x="136" y="280"/>
                </a:cxn>
                <a:cxn ang="0">
                  <a:pos x="98" y="310"/>
                </a:cxn>
                <a:cxn ang="0">
                  <a:pos x="57" y="331"/>
                </a:cxn>
                <a:cxn ang="0">
                  <a:pos x="28" y="328"/>
                </a:cxn>
                <a:cxn ang="0">
                  <a:pos x="0" y="315"/>
                </a:cxn>
                <a:cxn ang="0">
                  <a:pos x="0" y="290"/>
                </a:cxn>
                <a:cxn ang="0">
                  <a:pos x="41" y="287"/>
                </a:cxn>
                <a:cxn ang="0">
                  <a:pos x="98" y="258"/>
                </a:cxn>
                <a:cxn ang="0">
                  <a:pos x="144" y="220"/>
                </a:cxn>
                <a:cxn ang="0">
                  <a:pos x="207" y="157"/>
                </a:cxn>
                <a:cxn ang="0">
                  <a:pos x="279" y="93"/>
                </a:cxn>
                <a:cxn ang="0">
                  <a:pos x="345" y="28"/>
                </a:cxn>
                <a:cxn ang="0">
                  <a:pos x="372" y="36"/>
                </a:cxn>
                <a:cxn ang="0">
                  <a:pos x="403" y="18"/>
                </a:cxn>
                <a:cxn ang="0">
                  <a:pos x="431" y="0"/>
                </a:cxn>
                <a:cxn ang="0">
                  <a:pos x="431" y="0"/>
                </a:cxn>
              </a:cxnLst>
              <a:rect l="0" t="0" r="r" b="b"/>
              <a:pathLst>
                <a:path w="449" h="377">
                  <a:moveTo>
                    <a:pt x="431" y="0"/>
                  </a:moveTo>
                  <a:lnTo>
                    <a:pt x="449" y="5"/>
                  </a:lnTo>
                  <a:lnTo>
                    <a:pt x="426" y="39"/>
                  </a:lnTo>
                  <a:lnTo>
                    <a:pt x="395" y="81"/>
                  </a:lnTo>
                  <a:lnTo>
                    <a:pt x="363" y="122"/>
                  </a:lnTo>
                  <a:lnTo>
                    <a:pt x="345" y="166"/>
                  </a:lnTo>
                  <a:lnTo>
                    <a:pt x="359" y="194"/>
                  </a:lnTo>
                  <a:lnTo>
                    <a:pt x="369" y="230"/>
                  </a:lnTo>
                  <a:lnTo>
                    <a:pt x="366" y="266"/>
                  </a:lnTo>
                  <a:lnTo>
                    <a:pt x="351" y="308"/>
                  </a:lnTo>
                  <a:lnTo>
                    <a:pt x="320" y="351"/>
                  </a:lnTo>
                  <a:lnTo>
                    <a:pt x="289" y="374"/>
                  </a:lnTo>
                  <a:lnTo>
                    <a:pt x="264" y="377"/>
                  </a:lnTo>
                  <a:lnTo>
                    <a:pt x="274" y="354"/>
                  </a:lnTo>
                  <a:lnTo>
                    <a:pt x="305" y="308"/>
                  </a:lnTo>
                  <a:lnTo>
                    <a:pt x="320" y="263"/>
                  </a:lnTo>
                  <a:lnTo>
                    <a:pt x="325" y="227"/>
                  </a:lnTo>
                  <a:lnTo>
                    <a:pt x="323" y="197"/>
                  </a:lnTo>
                  <a:lnTo>
                    <a:pt x="310" y="171"/>
                  </a:lnTo>
                  <a:lnTo>
                    <a:pt x="282" y="142"/>
                  </a:lnTo>
                  <a:lnTo>
                    <a:pt x="227" y="192"/>
                  </a:lnTo>
                  <a:lnTo>
                    <a:pt x="189" y="233"/>
                  </a:lnTo>
                  <a:lnTo>
                    <a:pt x="136" y="280"/>
                  </a:lnTo>
                  <a:lnTo>
                    <a:pt x="98" y="310"/>
                  </a:lnTo>
                  <a:lnTo>
                    <a:pt x="57" y="331"/>
                  </a:lnTo>
                  <a:lnTo>
                    <a:pt x="28" y="328"/>
                  </a:lnTo>
                  <a:lnTo>
                    <a:pt x="0" y="315"/>
                  </a:lnTo>
                  <a:lnTo>
                    <a:pt x="0" y="290"/>
                  </a:lnTo>
                  <a:lnTo>
                    <a:pt x="41" y="287"/>
                  </a:lnTo>
                  <a:lnTo>
                    <a:pt x="98" y="258"/>
                  </a:lnTo>
                  <a:lnTo>
                    <a:pt x="144" y="220"/>
                  </a:lnTo>
                  <a:lnTo>
                    <a:pt x="207" y="157"/>
                  </a:lnTo>
                  <a:lnTo>
                    <a:pt x="279" y="93"/>
                  </a:lnTo>
                  <a:lnTo>
                    <a:pt x="345" y="28"/>
                  </a:lnTo>
                  <a:lnTo>
                    <a:pt x="372" y="36"/>
                  </a:lnTo>
                  <a:lnTo>
                    <a:pt x="403" y="18"/>
                  </a:lnTo>
                  <a:lnTo>
                    <a:pt x="431" y="0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6AFE8D2C-9ED4-4837-BA5F-97E4D04CA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0" y="3593"/>
              <a:ext cx="825" cy="163"/>
            </a:xfrm>
            <a:custGeom>
              <a:avLst/>
              <a:gdLst/>
              <a:ahLst/>
              <a:cxnLst>
                <a:cxn ang="0">
                  <a:pos x="9" y="98"/>
                </a:cxn>
                <a:cxn ang="0">
                  <a:pos x="93" y="85"/>
                </a:cxn>
                <a:cxn ang="0">
                  <a:pos x="228" y="83"/>
                </a:cxn>
                <a:cxn ang="0">
                  <a:pos x="426" y="83"/>
                </a:cxn>
                <a:cxn ang="0">
                  <a:pos x="566" y="75"/>
                </a:cxn>
                <a:cxn ang="0">
                  <a:pos x="640" y="60"/>
                </a:cxn>
                <a:cxn ang="0">
                  <a:pos x="617" y="48"/>
                </a:cxn>
                <a:cxn ang="0">
                  <a:pos x="584" y="28"/>
                </a:cxn>
                <a:cxn ang="0">
                  <a:pos x="589" y="2"/>
                </a:cxn>
                <a:cxn ang="0">
                  <a:pos x="609" y="0"/>
                </a:cxn>
                <a:cxn ang="0">
                  <a:pos x="707" y="23"/>
                </a:cxn>
                <a:cxn ang="0">
                  <a:pos x="770" y="41"/>
                </a:cxn>
                <a:cxn ang="0">
                  <a:pos x="883" y="75"/>
                </a:cxn>
                <a:cxn ang="0">
                  <a:pos x="886" y="95"/>
                </a:cxn>
                <a:cxn ang="0">
                  <a:pos x="870" y="101"/>
                </a:cxn>
                <a:cxn ang="0">
                  <a:pos x="808" y="103"/>
                </a:cxn>
                <a:cxn ang="0">
                  <a:pos x="728" y="101"/>
                </a:cxn>
                <a:cxn ang="0">
                  <a:pos x="710" y="111"/>
                </a:cxn>
                <a:cxn ang="0">
                  <a:pos x="684" y="134"/>
                </a:cxn>
                <a:cxn ang="0">
                  <a:pos x="642" y="157"/>
                </a:cxn>
                <a:cxn ang="0">
                  <a:pos x="576" y="168"/>
                </a:cxn>
                <a:cxn ang="0">
                  <a:pos x="511" y="168"/>
                </a:cxn>
                <a:cxn ang="0">
                  <a:pos x="433" y="162"/>
                </a:cxn>
                <a:cxn ang="0">
                  <a:pos x="284" y="149"/>
                </a:cxn>
                <a:cxn ang="0">
                  <a:pos x="158" y="134"/>
                </a:cxn>
                <a:cxn ang="0">
                  <a:pos x="67" y="126"/>
                </a:cxn>
                <a:cxn ang="0">
                  <a:pos x="6" y="124"/>
                </a:cxn>
                <a:cxn ang="0">
                  <a:pos x="0" y="111"/>
                </a:cxn>
                <a:cxn ang="0">
                  <a:pos x="9" y="98"/>
                </a:cxn>
                <a:cxn ang="0">
                  <a:pos x="9" y="98"/>
                </a:cxn>
              </a:cxnLst>
              <a:rect l="0" t="0" r="r" b="b"/>
              <a:pathLst>
                <a:path w="886" h="168">
                  <a:moveTo>
                    <a:pt x="9" y="98"/>
                  </a:moveTo>
                  <a:lnTo>
                    <a:pt x="93" y="85"/>
                  </a:lnTo>
                  <a:lnTo>
                    <a:pt x="228" y="83"/>
                  </a:lnTo>
                  <a:lnTo>
                    <a:pt x="426" y="83"/>
                  </a:lnTo>
                  <a:lnTo>
                    <a:pt x="566" y="75"/>
                  </a:lnTo>
                  <a:lnTo>
                    <a:pt x="640" y="60"/>
                  </a:lnTo>
                  <a:lnTo>
                    <a:pt x="617" y="48"/>
                  </a:lnTo>
                  <a:lnTo>
                    <a:pt x="584" y="28"/>
                  </a:lnTo>
                  <a:lnTo>
                    <a:pt x="589" y="2"/>
                  </a:lnTo>
                  <a:lnTo>
                    <a:pt x="609" y="0"/>
                  </a:lnTo>
                  <a:lnTo>
                    <a:pt x="707" y="23"/>
                  </a:lnTo>
                  <a:lnTo>
                    <a:pt x="770" y="41"/>
                  </a:lnTo>
                  <a:lnTo>
                    <a:pt x="883" y="75"/>
                  </a:lnTo>
                  <a:lnTo>
                    <a:pt x="886" y="95"/>
                  </a:lnTo>
                  <a:lnTo>
                    <a:pt x="870" y="101"/>
                  </a:lnTo>
                  <a:lnTo>
                    <a:pt x="808" y="103"/>
                  </a:lnTo>
                  <a:lnTo>
                    <a:pt x="728" y="101"/>
                  </a:lnTo>
                  <a:lnTo>
                    <a:pt x="710" y="111"/>
                  </a:lnTo>
                  <a:lnTo>
                    <a:pt x="684" y="134"/>
                  </a:lnTo>
                  <a:lnTo>
                    <a:pt x="642" y="157"/>
                  </a:lnTo>
                  <a:lnTo>
                    <a:pt x="576" y="168"/>
                  </a:lnTo>
                  <a:lnTo>
                    <a:pt x="511" y="168"/>
                  </a:lnTo>
                  <a:lnTo>
                    <a:pt x="433" y="162"/>
                  </a:lnTo>
                  <a:lnTo>
                    <a:pt x="284" y="149"/>
                  </a:lnTo>
                  <a:lnTo>
                    <a:pt x="158" y="134"/>
                  </a:lnTo>
                  <a:lnTo>
                    <a:pt x="67" y="126"/>
                  </a:lnTo>
                  <a:lnTo>
                    <a:pt x="6" y="124"/>
                  </a:lnTo>
                  <a:lnTo>
                    <a:pt x="0" y="111"/>
                  </a:lnTo>
                  <a:lnTo>
                    <a:pt x="9" y="98"/>
                  </a:lnTo>
                  <a:lnTo>
                    <a:pt x="9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19BFB698-8964-47A5-88A3-C548B3664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1" y="2997"/>
              <a:ext cx="187" cy="20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3"/>
                </a:cxn>
                <a:cxn ang="0">
                  <a:pos x="59" y="69"/>
                </a:cxn>
                <a:cxn ang="0">
                  <a:pos x="127" y="142"/>
                </a:cxn>
                <a:cxn ang="0">
                  <a:pos x="200" y="215"/>
                </a:cxn>
                <a:cxn ang="0">
                  <a:pos x="177" y="165"/>
                </a:cxn>
                <a:cxn ang="0">
                  <a:pos x="109" y="83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200" h="215">
                  <a:moveTo>
                    <a:pt x="9" y="0"/>
                  </a:moveTo>
                  <a:lnTo>
                    <a:pt x="0" y="33"/>
                  </a:lnTo>
                  <a:lnTo>
                    <a:pt x="59" y="69"/>
                  </a:lnTo>
                  <a:lnTo>
                    <a:pt x="127" y="142"/>
                  </a:lnTo>
                  <a:lnTo>
                    <a:pt x="200" y="215"/>
                  </a:lnTo>
                  <a:lnTo>
                    <a:pt x="177" y="165"/>
                  </a:lnTo>
                  <a:lnTo>
                    <a:pt x="109" y="83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DF051A93-BCB3-4FD8-83B7-50986BC2E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" y="1867"/>
              <a:ext cx="85" cy="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82"/>
                </a:cxn>
                <a:cxn ang="0">
                  <a:pos x="17" y="124"/>
                </a:cxn>
                <a:cxn ang="0">
                  <a:pos x="17" y="188"/>
                </a:cxn>
                <a:cxn ang="0">
                  <a:pos x="26" y="258"/>
                </a:cxn>
                <a:cxn ang="0">
                  <a:pos x="37" y="342"/>
                </a:cxn>
                <a:cxn ang="0">
                  <a:pos x="55" y="420"/>
                </a:cxn>
                <a:cxn ang="0">
                  <a:pos x="91" y="517"/>
                </a:cxn>
                <a:cxn ang="0">
                  <a:pos x="69" y="379"/>
                </a:cxn>
                <a:cxn ang="0">
                  <a:pos x="55" y="258"/>
                </a:cxn>
                <a:cxn ang="0">
                  <a:pos x="51" y="193"/>
                </a:cxn>
                <a:cxn ang="0">
                  <a:pos x="51" y="123"/>
                </a:cxn>
                <a:cxn ang="0">
                  <a:pos x="37" y="2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1" h="517">
                  <a:moveTo>
                    <a:pt x="0" y="0"/>
                  </a:moveTo>
                  <a:lnTo>
                    <a:pt x="15" y="82"/>
                  </a:lnTo>
                  <a:lnTo>
                    <a:pt x="17" y="124"/>
                  </a:lnTo>
                  <a:lnTo>
                    <a:pt x="17" y="188"/>
                  </a:lnTo>
                  <a:lnTo>
                    <a:pt x="26" y="258"/>
                  </a:lnTo>
                  <a:lnTo>
                    <a:pt x="37" y="342"/>
                  </a:lnTo>
                  <a:lnTo>
                    <a:pt x="55" y="420"/>
                  </a:lnTo>
                  <a:lnTo>
                    <a:pt x="91" y="517"/>
                  </a:lnTo>
                  <a:lnTo>
                    <a:pt x="69" y="379"/>
                  </a:lnTo>
                  <a:lnTo>
                    <a:pt x="55" y="258"/>
                  </a:lnTo>
                  <a:lnTo>
                    <a:pt x="51" y="193"/>
                  </a:lnTo>
                  <a:lnTo>
                    <a:pt x="51" y="123"/>
                  </a:lnTo>
                  <a:lnTo>
                    <a:pt x="37" y="2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5153B6D6-8EDF-4283-B681-EBD317E73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5" y="1826"/>
              <a:ext cx="425" cy="283"/>
            </a:xfrm>
            <a:custGeom>
              <a:avLst/>
              <a:gdLst/>
              <a:ahLst/>
              <a:cxnLst>
                <a:cxn ang="0">
                  <a:pos x="456" y="60"/>
                </a:cxn>
                <a:cxn ang="0">
                  <a:pos x="384" y="0"/>
                </a:cxn>
                <a:cxn ang="0">
                  <a:pos x="319" y="60"/>
                </a:cxn>
                <a:cxn ang="0">
                  <a:pos x="219" y="142"/>
                </a:cxn>
                <a:cxn ang="0">
                  <a:pos x="127" y="215"/>
                </a:cxn>
                <a:cxn ang="0">
                  <a:pos x="0" y="284"/>
                </a:cxn>
                <a:cxn ang="0">
                  <a:pos x="31" y="293"/>
                </a:cxn>
                <a:cxn ang="0">
                  <a:pos x="132" y="232"/>
                </a:cxn>
                <a:cxn ang="0">
                  <a:pos x="310" y="105"/>
                </a:cxn>
                <a:cxn ang="0">
                  <a:pos x="379" y="51"/>
                </a:cxn>
                <a:cxn ang="0">
                  <a:pos x="424" y="92"/>
                </a:cxn>
                <a:cxn ang="0">
                  <a:pos x="456" y="60"/>
                </a:cxn>
                <a:cxn ang="0">
                  <a:pos x="456" y="60"/>
                </a:cxn>
              </a:cxnLst>
              <a:rect l="0" t="0" r="r" b="b"/>
              <a:pathLst>
                <a:path w="456" h="293">
                  <a:moveTo>
                    <a:pt x="456" y="60"/>
                  </a:moveTo>
                  <a:lnTo>
                    <a:pt x="384" y="0"/>
                  </a:lnTo>
                  <a:lnTo>
                    <a:pt x="319" y="60"/>
                  </a:lnTo>
                  <a:lnTo>
                    <a:pt x="219" y="142"/>
                  </a:lnTo>
                  <a:lnTo>
                    <a:pt x="127" y="215"/>
                  </a:lnTo>
                  <a:lnTo>
                    <a:pt x="0" y="284"/>
                  </a:lnTo>
                  <a:lnTo>
                    <a:pt x="31" y="293"/>
                  </a:lnTo>
                  <a:lnTo>
                    <a:pt x="132" y="232"/>
                  </a:lnTo>
                  <a:lnTo>
                    <a:pt x="310" y="105"/>
                  </a:lnTo>
                  <a:lnTo>
                    <a:pt x="379" y="51"/>
                  </a:lnTo>
                  <a:lnTo>
                    <a:pt x="424" y="92"/>
                  </a:lnTo>
                  <a:lnTo>
                    <a:pt x="456" y="60"/>
                  </a:lnTo>
                  <a:lnTo>
                    <a:pt x="456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4BD5C30B-B9D7-4FC6-8F56-21B69F1AF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7" y="1822"/>
              <a:ext cx="721" cy="358"/>
            </a:xfrm>
            <a:custGeom>
              <a:avLst/>
              <a:gdLst/>
              <a:ahLst/>
              <a:cxnLst>
                <a:cxn ang="0">
                  <a:pos x="775" y="14"/>
                </a:cxn>
                <a:cxn ang="0">
                  <a:pos x="739" y="0"/>
                </a:cxn>
                <a:cxn ang="0">
                  <a:pos x="661" y="23"/>
                </a:cxn>
                <a:cxn ang="0">
                  <a:pos x="551" y="73"/>
                </a:cxn>
                <a:cxn ang="0">
                  <a:pos x="476" y="116"/>
                </a:cxn>
                <a:cxn ang="0">
                  <a:pos x="368" y="178"/>
                </a:cxn>
                <a:cxn ang="0">
                  <a:pos x="200" y="265"/>
                </a:cxn>
                <a:cxn ang="0">
                  <a:pos x="86" y="329"/>
                </a:cxn>
                <a:cxn ang="0">
                  <a:pos x="0" y="366"/>
                </a:cxn>
                <a:cxn ang="0">
                  <a:pos x="35" y="370"/>
                </a:cxn>
                <a:cxn ang="0">
                  <a:pos x="140" y="324"/>
                </a:cxn>
                <a:cxn ang="0">
                  <a:pos x="277" y="256"/>
                </a:cxn>
                <a:cxn ang="0">
                  <a:pos x="415" y="183"/>
                </a:cxn>
                <a:cxn ang="0">
                  <a:pos x="561" y="105"/>
                </a:cxn>
                <a:cxn ang="0">
                  <a:pos x="659" y="61"/>
                </a:cxn>
                <a:cxn ang="0">
                  <a:pos x="734" y="32"/>
                </a:cxn>
                <a:cxn ang="0">
                  <a:pos x="775" y="41"/>
                </a:cxn>
                <a:cxn ang="0">
                  <a:pos x="775" y="14"/>
                </a:cxn>
                <a:cxn ang="0">
                  <a:pos x="775" y="14"/>
                </a:cxn>
              </a:cxnLst>
              <a:rect l="0" t="0" r="r" b="b"/>
              <a:pathLst>
                <a:path w="775" h="370">
                  <a:moveTo>
                    <a:pt x="775" y="14"/>
                  </a:moveTo>
                  <a:lnTo>
                    <a:pt x="739" y="0"/>
                  </a:lnTo>
                  <a:lnTo>
                    <a:pt x="661" y="23"/>
                  </a:lnTo>
                  <a:lnTo>
                    <a:pt x="551" y="73"/>
                  </a:lnTo>
                  <a:lnTo>
                    <a:pt x="476" y="116"/>
                  </a:lnTo>
                  <a:lnTo>
                    <a:pt x="368" y="178"/>
                  </a:lnTo>
                  <a:lnTo>
                    <a:pt x="200" y="265"/>
                  </a:lnTo>
                  <a:lnTo>
                    <a:pt x="86" y="329"/>
                  </a:lnTo>
                  <a:lnTo>
                    <a:pt x="0" y="366"/>
                  </a:lnTo>
                  <a:lnTo>
                    <a:pt x="35" y="370"/>
                  </a:lnTo>
                  <a:lnTo>
                    <a:pt x="140" y="324"/>
                  </a:lnTo>
                  <a:lnTo>
                    <a:pt x="277" y="256"/>
                  </a:lnTo>
                  <a:lnTo>
                    <a:pt x="415" y="183"/>
                  </a:lnTo>
                  <a:lnTo>
                    <a:pt x="561" y="105"/>
                  </a:lnTo>
                  <a:lnTo>
                    <a:pt x="659" y="61"/>
                  </a:lnTo>
                  <a:lnTo>
                    <a:pt x="734" y="32"/>
                  </a:lnTo>
                  <a:lnTo>
                    <a:pt x="775" y="41"/>
                  </a:lnTo>
                  <a:lnTo>
                    <a:pt x="775" y="14"/>
                  </a:lnTo>
                  <a:lnTo>
                    <a:pt x="775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48EAA027-47B0-4B44-B32A-E22926F55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375"/>
              <a:ext cx="511" cy="880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0" y="27"/>
                </a:cxn>
                <a:cxn ang="0">
                  <a:pos x="64" y="150"/>
                </a:cxn>
                <a:cxn ang="0">
                  <a:pos x="164" y="329"/>
                </a:cxn>
                <a:cxn ang="0">
                  <a:pos x="274" y="493"/>
                </a:cxn>
                <a:cxn ang="0">
                  <a:pos x="365" y="639"/>
                </a:cxn>
                <a:cxn ang="0">
                  <a:pos x="548" y="909"/>
                </a:cxn>
                <a:cxn ang="0">
                  <a:pos x="502" y="795"/>
                </a:cxn>
                <a:cxn ang="0">
                  <a:pos x="420" y="676"/>
                </a:cxn>
                <a:cxn ang="0">
                  <a:pos x="338" y="548"/>
                </a:cxn>
                <a:cxn ang="0">
                  <a:pos x="224" y="374"/>
                </a:cxn>
                <a:cxn ang="0">
                  <a:pos x="119" y="191"/>
                </a:cxn>
                <a:cxn ang="0">
                  <a:pos x="36" y="49"/>
                </a:cxn>
                <a:cxn ang="0">
                  <a:pos x="82" y="22"/>
                </a:cxn>
                <a:cxn ang="0">
                  <a:pos x="68" y="0"/>
                </a:cxn>
                <a:cxn ang="0">
                  <a:pos x="68" y="0"/>
                </a:cxn>
              </a:cxnLst>
              <a:rect l="0" t="0" r="r" b="b"/>
              <a:pathLst>
                <a:path w="548" h="909">
                  <a:moveTo>
                    <a:pt x="68" y="0"/>
                  </a:moveTo>
                  <a:lnTo>
                    <a:pt x="0" y="27"/>
                  </a:lnTo>
                  <a:lnTo>
                    <a:pt x="64" y="150"/>
                  </a:lnTo>
                  <a:lnTo>
                    <a:pt x="164" y="329"/>
                  </a:lnTo>
                  <a:lnTo>
                    <a:pt x="274" y="493"/>
                  </a:lnTo>
                  <a:lnTo>
                    <a:pt x="365" y="639"/>
                  </a:lnTo>
                  <a:lnTo>
                    <a:pt x="548" y="909"/>
                  </a:lnTo>
                  <a:lnTo>
                    <a:pt x="502" y="795"/>
                  </a:lnTo>
                  <a:lnTo>
                    <a:pt x="420" y="676"/>
                  </a:lnTo>
                  <a:lnTo>
                    <a:pt x="338" y="548"/>
                  </a:lnTo>
                  <a:lnTo>
                    <a:pt x="224" y="374"/>
                  </a:lnTo>
                  <a:lnTo>
                    <a:pt x="119" y="191"/>
                  </a:lnTo>
                  <a:lnTo>
                    <a:pt x="36" y="49"/>
                  </a:lnTo>
                  <a:lnTo>
                    <a:pt x="82" y="22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BF3EC818-EA44-49C3-AF97-77FD58ADE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4" y="1963"/>
              <a:ext cx="1088" cy="1323"/>
            </a:xfrm>
            <a:custGeom>
              <a:avLst/>
              <a:gdLst/>
              <a:ahLst/>
              <a:cxnLst>
                <a:cxn ang="0">
                  <a:pos x="1169" y="0"/>
                </a:cxn>
                <a:cxn ang="0">
                  <a:pos x="1059" y="32"/>
                </a:cxn>
                <a:cxn ang="0">
                  <a:pos x="904" y="92"/>
                </a:cxn>
                <a:cxn ang="0">
                  <a:pos x="749" y="151"/>
                </a:cxn>
                <a:cxn ang="0">
                  <a:pos x="594" y="206"/>
                </a:cxn>
                <a:cxn ang="0">
                  <a:pos x="433" y="261"/>
                </a:cxn>
                <a:cxn ang="0">
                  <a:pos x="264" y="318"/>
                </a:cxn>
                <a:cxn ang="0">
                  <a:pos x="114" y="357"/>
                </a:cxn>
                <a:cxn ang="0">
                  <a:pos x="0" y="388"/>
                </a:cxn>
                <a:cxn ang="0">
                  <a:pos x="4" y="426"/>
                </a:cxn>
                <a:cxn ang="0">
                  <a:pos x="59" y="544"/>
                </a:cxn>
                <a:cxn ang="0">
                  <a:pos x="151" y="708"/>
                </a:cxn>
                <a:cxn ang="0">
                  <a:pos x="238" y="883"/>
                </a:cxn>
                <a:cxn ang="0">
                  <a:pos x="324" y="1028"/>
                </a:cxn>
                <a:cxn ang="0">
                  <a:pos x="493" y="1367"/>
                </a:cxn>
                <a:cxn ang="0">
                  <a:pos x="410" y="1116"/>
                </a:cxn>
                <a:cxn ang="0">
                  <a:pos x="279" y="905"/>
                </a:cxn>
                <a:cxn ang="0">
                  <a:pos x="190" y="741"/>
                </a:cxn>
                <a:cxn ang="0">
                  <a:pos x="102" y="560"/>
                </a:cxn>
                <a:cxn ang="0">
                  <a:pos x="32" y="421"/>
                </a:cxn>
                <a:cxn ang="0">
                  <a:pos x="32" y="398"/>
                </a:cxn>
                <a:cxn ang="0">
                  <a:pos x="196" y="361"/>
                </a:cxn>
                <a:cxn ang="0">
                  <a:pos x="393" y="301"/>
                </a:cxn>
                <a:cxn ang="0">
                  <a:pos x="557" y="247"/>
                </a:cxn>
                <a:cxn ang="0">
                  <a:pos x="717" y="193"/>
                </a:cxn>
                <a:cxn ang="0">
                  <a:pos x="877" y="133"/>
                </a:cxn>
                <a:cxn ang="0">
                  <a:pos x="1009" y="83"/>
                </a:cxn>
                <a:cxn ang="0">
                  <a:pos x="1132" y="37"/>
                </a:cxn>
                <a:cxn ang="0">
                  <a:pos x="1169" y="0"/>
                </a:cxn>
                <a:cxn ang="0">
                  <a:pos x="1169" y="0"/>
                </a:cxn>
              </a:cxnLst>
              <a:rect l="0" t="0" r="r" b="b"/>
              <a:pathLst>
                <a:path w="1169" h="1367">
                  <a:moveTo>
                    <a:pt x="1169" y="0"/>
                  </a:moveTo>
                  <a:lnTo>
                    <a:pt x="1059" y="32"/>
                  </a:lnTo>
                  <a:lnTo>
                    <a:pt x="904" y="92"/>
                  </a:lnTo>
                  <a:lnTo>
                    <a:pt x="749" y="151"/>
                  </a:lnTo>
                  <a:lnTo>
                    <a:pt x="594" y="206"/>
                  </a:lnTo>
                  <a:lnTo>
                    <a:pt x="433" y="261"/>
                  </a:lnTo>
                  <a:lnTo>
                    <a:pt x="264" y="318"/>
                  </a:lnTo>
                  <a:lnTo>
                    <a:pt x="114" y="357"/>
                  </a:lnTo>
                  <a:lnTo>
                    <a:pt x="0" y="388"/>
                  </a:lnTo>
                  <a:lnTo>
                    <a:pt x="4" y="426"/>
                  </a:lnTo>
                  <a:lnTo>
                    <a:pt x="59" y="544"/>
                  </a:lnTo>
                  <a:lnTo>
                    <a:pt x="151" y="708"/>
                  </a:lnTo>
                  <a:lnTo>
                    <a:pt x="238" y="883"/>
                  </a:lnTo>
                  <a:lnTo>
                    <a:pt x="324" y="1028"/>
                  </a:lnTo>
                  <a:lnTo>
                    <a:pt x="493" y="1367"/>
                  </a:lnTo>
                  <a:lnTo>
                    <a:pt x="410" y="1116"/>
                  </a:lnTo>
                  <a:lnTo>
                    <a:pt x="279" y="905"/>
                  </a:lnTo>
                  <a:lnTo>
                    <a:pt x="190" y="741"/>
                  </a:lnTo>
                  <a:lnTo>
                    <a:pt x="102" y="560"/>
                  </a:lnTo>
                  <a:lnTo>
                    <a:pt x="32" y="421"/>
                  </a:lnTo>
                  <a:lnTo>
                    <a:pt x="32" y="398"/>
                  </a:lnTo>
                  <a:lnTo>
                    <a:pt x="196" y="361"/>
                  </a:lnTo>
                  <a:lnTo>
                    <a:pt x="393" y="301"/>
                  </a:lnTo>
                  <a:lnTo>
                    <a:pt x="557" y="247"/>
                  </a:lnTo>
                  <a:lnTo>
                    <a:pt x="717" y="193"/>
                  </a:lnTo>
                  <a:lnTo>
                    <a:pt x="877" y="133"/>
                  </a:lnTo>
                  <a:lnTo>
                    <a:pt x="1009" y="83"/>
                  </a:lnTo>
                  <a:lnTo>
                    <a:pt x="1132" y="37"/>
                  </a:lnTo>
                  <a:lnTo>
                    <a:pt x="1169" y="0"/>
                  </a:lnTo>
                  <a:lnTo>
                    <a:pt x="116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763EC100-4F9F-4AD5-8A8E-0D2DABD6F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6" y="2459"/>
              <a:ext cx="591" cy="871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0" y="50"/>
                </a:cxn>
                <a:cxn ang="0">
                  <a:pos x="32" y="100"/>
                </a:cxn>
                <a:cxn ang="0">
                  <a:pos x="141" y="247"/>
                </a:cxn>
                <a:cxn ang="0">
                  <a:pos x="237" y="384"/>
                </a:cxn>
                <a:cxn ang="0">
                  <a:pos x="347" y="521"/>
                </a:cxn>
                <a:cxn ang="0">
                  <a:pos x="443" y="640"/>
                </a:cxn>
                <a:cxn ang="0">
                  <a:pos x="530" y="758"/>
                </a:cxn>
                <a:cxn ang="0">
                  <a:pos x="635" y="901"/>
                </a:cxn>
                <a:cxn ang="0">
                  <a:pos x="507" y="695"/>
                </a:cxn>
                <a:cxn ang="0">
                  <a:pos x="402" y="557"/>
                </a:cxn>
                <a:cxn ang="0">
                  <a:pos x="292" y="411"/>
                </a:cxn>
                <a:cxn ang="0">
                  <a:pos x="196" y="284"/>
                </a:cxn>
                <a:cxn ang="0">
                  <a:pos x="78" y="109"/>
                </a:cxn>
                <a:cxn ang="0">
                  <a:pos x="51" y="64"/>
                </a:cxn>
                <a:cxn ang="0">
                  <a:pos x="78" y="28"/>
                </a:cxn>
                <a:cxn ang="0">
                  <a:pos x="87" y="0"/>
                </a:cxn>
                <a:cxn ang="0">
                  <a:pos x="87" y="0"/>
                </a:cxn>
              </a:cxnLst>
              <a:rect l="0" t="0" r="r" b="b"/>
              <a:pathLst>
                <a:path w="635" h="901">
                  <a:moveTo>
                    <a:pt x="87" y="0"/>
                  </a:moveTo>
                  <a:lnTo>
                    <a:pt x="0" y="50"/>
                  </a:lnTo>
                  <a:lnTo>
                    <a:pt x="32" y="100"/>
                  </a:lnTo>
                  <a:lnTo>
                    <a:pt x="141" y="247"/>
                  </a:lnTo>
                  <a:lnTo>
                    <a:pt x="237" y="384"/>
                  </a:lnTo>
                  <a:lnTo>
                    <a:pt x="347" y="521"/>
                  </a:lnTo>
                  <a:lnTo>
                    <a:pt x="443" y="640"/>
                  </a:lnTo>
                  <a:lnTo>
                    <a:pt x="530" y="758"/>
                  </a:lnTo>
                  <a:lnTo>
                    <a:pt x="635" y="901"/>
                  </a:lnTo>
                  <a:lnTo>
                    <a:pt x="507" y="695"/>
                  </a:lnTo>
                  <a:lnTo>
                    <a:pt x="402" y="557"/>
                  </a:lnTo>
                  <a:lnTo>
                    <a:pt x="292" y="411"/>
                  </a:lnTo>
                  <a:lnTo>
                    <a:pt x="196" y="284"/>
                  </a:lnTo>
                  <a:lnTo>
                    <a:pt x="78" y="109"/>
                  </a:lnTo>
                  <a:lnTo>
                    <a:pt x="51" y="64"/>
                  </a:lnTo>
                  <a:lnTo>
                    <a:pt x="78" y="28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6A9D7D5B-B877-4FE3-AADB-CC5492BDC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" y="1734"/>
              <a:ext cx="323" cy="1431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87" y="27"/>
                </a:cxn>
                <a:cxn ang="0">
                  <a:pos x="101" y="59"/>
                </a:cxn>
                <a:cxn ang="0">
                  <a:pos x="114" y="191"/>
                </a:cxn>
                <a:cxn ang="0">
                  <a:pos x="137" y="365"/>
                </a:cxn>
                <a:cxn ang="0">
                  <a:pos x="160" y="489"/>
                </a:cxn>
                <a:cxn ang="0">
                  <a:pos x="192" y="603"/>
                </a:cxn>
                <a:cxn ang="0">
                  <a:pos x="237" y="763"/>
                </a:cxn>
                <a:cxn ang="0">
                  <a:pos x="284" y="909"/>
                </a:cxn>
                <a:cxn ang="0">
                  <a:pos x="320" y="1055"/>
                </a:cxn>
                <a:cxn ang="0">
                  <a:pos x="338" y="1201"/>
                </a:cxn>
                <a:cxn ang="0">
                  <a:pos x="347" y="1325"/>
                </a:cxn>
                <a:cxn ang="0">
                  <a:pos x="338" y="1393"/>
                </a:cxn>
                <a:cxn ang="0">
                  <a:pos x="330" y="1420"/>
                </a:cxn>
                <a:cxn ang="0">
                  <a:pos x="313" y="1445"/>
                </a:cxn>
                <a:cxn ang="0">
                  <a:pos x="298" y="1455"/>
                </a:cxn>
                <a:cxn ang="0">
                  <a:pos x="274" y="1467"/>
                </a:cxn>
                <a:cxn ang="0">
                  <a:pos x="232" y="1479"/>
                </a:cxn>
                <a:cxn ang="0">
                  <a:pos x="180" y="1479"/>
                </a:cxn>
                <a:cxn ang="0">
                  <a:pos x="119" y="1471"/>
                </a:cxn>
                <a:cxn ang="0">
                  <a:pos x="52" y="1456"/>
                </a:cxn>
                <a:cxn ang="0">
                  <a:pos x="0" y="1444"/>
                </a:cxn>
                <a:cxn ang="0">
                  <a:pos x="14" y="1420"/>
                </a:cxn>
                <a:cxn ang="0">
                  <a:pos x="83" y="1430"/>
                </a:cxn>
                <a:cxn ang="0">
                  <a:pos x="129" y="1440"/>
                </a:cxn>
                <a:cxn ang="0">
                  <a:pos x="182" y="1445"/>
                </a:cxn>
                <a:cxn ang="0">
                  <a:pos x="224" y="1443"/>
                </a:cxn>
                <a:cxn ang="0">
                  <a:pos x="256" y="1430"/>
                </a:cxn>
                <a:cxn ang="0">
                  <a:pos x="291" y="1408"/>
                </a:cxn>
                <a:cxn ang="0">
                  <a:pos x="302" y="1352"/>
                </a:cxn>
                <a:cxn ang="0">
                  <a:pos x="302" y="1243"/>
                </a:cxn>
                <a:cxn ang="0">
                  <a:pos x="284" y="1138"/>
                </a:cxn>
                <a:cxn ang="0">
                  <a:pos x="260" y="1001"/>
                </a:cxn>
                <a:cxn ang="0">
                  <a:pos x="215" y="836"/>
                </a:cxn>
                <a:cxn ang="0">
                  <a:pos x="169" y="690"/>
                </a:cxn>
                <a:cxn ang="0">
                  <a:pos x="123" y="520"/>
                </a:cxn>
                <a:cxn ang="0">
                  <a:pos x="96" y="374"/>
                </a:cxn>
                <a:cxn ang="0">
                  <a:pos x="78" y="246"/>
                </a:cxn>
                <a:cxn ang="0">
                  <a:pos x="74" y="105"/>
                </a:cxn>
                <a:cxn ang="0">
                  <a:pos x="45" y="32"/>
                </a:cxn>
                <a:cxn ang="0">
                  <a:pos x="65" y="0"/>
                </a:cxn>
                <a:cxn ang="0">
                  <a:pos x="65" y="0"/>
                </a:cxn>
              </a:cxnLst>
              <a:rect l="0" t="0" r="r" b="b"/>
              <a:pathLst>
                <a:path w="347" h="1479">
                  <a:moveTo>
                    <a:pt x="65" y="0"/>
                  </a:moveTo>
                  <a:lnTo>
                    <a:pt x="87" y="27"/>
                  </a:lnTo>
                  <a:lnTo>
                    <a:pt x="101" y="59"/>
                  </a:lnTo>
                  <a:lnTo>
                    <a:pt x="114" y="191"/>
                  </a:lnTo>
                  <a:lnTo>
                    <a:pt x="137" y="365"/>
                  </a:lnTo>
                  <a:lnTo>
                    <a:pt x="160" y="489"/>
                  </a:lnTo>
                  <a:lnTo>
                    <a:pt x="192" y="603"/>
                  </a:lnTo>
                  <a:lnTo>
                    <a:pt x="237" y="763"/>
                  </a:lnTo>
                  <a:lnTo>
                    <a:pt x="284" y="909"/>
                  </a:lnTo>
                  <a:lnTo>
                    <a:pt x="320" y="1055"/>
                  </a:lnTo>
                  <a:lnTo>
                    <a:pt x="338" y="1201"/>
                  </a:lnTo>
                  <a:lnTo>
                    <a:pt x="347" y="1325"/>
                  </a:lnTo>
                  <a:lnTo>
                    <a:pt x="338" y="1393"/>
                  </a:lnTo>
                  <a:lnTo>
                    <a:pt x="330" y="1420"/>
                  </a:lnTo>
                  <a:lnTo>
                    <a:pt x="313" y="1445"/>
                  </a:lnTo>
                  <a:lnTo>
                    <a:pt x="298" y="1455"/>
                  </a:lnTo>
                  <a:lnTo>
                    <a:pt x="274" y="1467"/>
                  </a:lnTo>
                  <a:lnTo>
                    <a:pt x="232" y="1479"/>
                  </a:lnTo>
                  <a:lnTo>
                    <a:pt x="180" y="1479"/>
                  </a:lnTo>
                  <a:lnTo>
                    <a:pt x="119" y="1471"/>
                  </a:lnTo>
                  <a:lnTo>
                    <a:pt x="52" y="1456"/>
                  </a:lnTo>
                  <a:lnTo>
                    <a:pt x="0" y="1444"/>
                  </a:lnTo>
                  <a:lnTo>
                    <a:pt x="14" y="1420"/>
                  </a:lnTo>
                  <a:lnTo>
                    <a:pt x="83" y="1430"/>
                  </a:lnTo>
                  <a:lnTo>
                    <a:pt x="129" y="1440"/>
                  </a:lnTo>
                  <a:lnTo>
                    <a:pt x="182" y="1445"/>
                  </a:lnTo>
                  <a:lnTo>
                    <a:pt x="224" y="1443"/>
                  </a:lnTo>
                  <a:lnTo>
                    <a:pt x="256" y="1430"/>
                  </a:lnTo>
                  <a:lnTo>
                    <a:pt x="291" y="1408"/>
                  </a:lnTo>
                  <a:lnTo>
                    <a:pt x="302" y="1352"/>
                  </a:lnTo>
                  <a:lnTo>
                    <a:pt x="302" y="1243"/>
                  </a:lnTo>
                  <a:lnTo>
                    <a:pt x="284" y="1138"/>
                  </a:lnTo>
                  <a:lnTo>
                    <a:pt x="260" y="1001"/>
                  </a:lnTo>
                  <a:lnTo>
                    <a:pt x="215" y="836"/>
                  </a:lnTo>
                  <a:lnTo>
                    <a:pt x="169" y="690"/>
                  </a:lnTo>
                  <a:lnTo>
                    <a:pt x="123" y="520"/>
                  </a:lnTo>
                  <a:lnTo>
                    <a:pt x="96" y="374"/>
                  </a:lnTo>
                  <a:lnTo>
                    <a:pt x="78" y="246"/>
                  </a:lnTo>
                  <a:lnTo>
                    <a:pt x="74" y="105"/>
                  </a:lnTo>
                  <a:lnTo>
                    <a:pt x="45" y="32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8" name="Freeform 48">
              <a:extLst>
                <a:ext uri="{FF2B5EF4-FFF2-40B4-BE49-F238E27FC236}">
                  <a16:creationId xmlns:a16="http://schemas.microsoft.com/office/drawing/2014/main" id="{1ED925D2-5263-4A17-88AF-6282BED59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4" y="1680"/>
              <a:ext cx="1866" cy="1915"/>
            </a:xfrm>
            <a:custGeom>
              <a:avLst/>
              <a:gdLst/>
              <a:ahLst/>
              <a:cxnLst>
                <a:cxn ang="0">
                  <a:pos x="40" y="1052"/>
                </a:cxn>
                <a:cxn ang="0">
                  <a:pos x="26" y="1143"/>
                </a:cxn>
                <a:cxn ang="0">
                  <a:pos x="205" y="1326"/>
                </a:cxn>
                <a:cxn ang="0">
                  <a:pos x="465" y="1582"/>
                </a:cxn>
                <a:cxn ang="0">
                  <a:pos x="607" y="1746"/>
                </a:cxn>
                <a:cxn ang="0">
                  <a:pos x="707" y="1911"/>
                </a:cxn>
                <a:cxn ang="0">
                  <a:pos x="757" y="1980"/>
                </a:cxn>
                <a:cxn ang="0">
                  <a:pos x="775" y="1893"/>
                </a:cxn>
                <a:cxn ang="0">
                  <a:pos x="721" y="1691"/>
                </a:cxn>
                <a:cxn ang="0">
                  <a:pos x="652" y="1527"/>
                </a:cxn>
                <a:cxn ang="0">
                  <a:pos x="516" y="1243"/>
                </a:cxn>
                <a:cxn ang="0">
                  <a:pos x="420" y="992"/>
                </a:cxn>
                <a:cxn ang="0">
                  <a:pos x="383" y="833"/>
                </a:cxn>
                <a:cxn ang="0">
                  <a:pos x="474" y="714"/>
                </a:cxn>
                <a:cxn ang="0">
                  <a:pos x="721" y="609"/>
                </a:cxn>
                <a:cxn ang="0">
                  <a:pos x="972" y="531"/>
                </a:cxn>
                <a:cxn ang="0">
                  <a:pos x="1214" y="439"/>
                </a:cxn>
                <a:cxn ang="0">
                  <a:pos x="1365" y="343"/>
                </a:cxn>
                <a:cxn ang="0">
                  <a:pos x="1451" y="193"/>
                </a:cxn>
                <a:cxn ang="0">
                  <a:pos x="1520" y="133"/>
                </a:cxn>
                <a:cxn ang="0">
                  <a:pos x="1817" y="74"/>
                </a:cxn>
                <a:cxn ang="0">
                  <a:pos x="1958" y="60"/>
                </a:cxn>
                <a:cxn ang="0">
                  <a:pos x="2004" y="41"/>
                </a:cxn>
                <a:cxn ang="0">
                  <a:pos x="1935" y="0"/>
                </a:cxn>
                <a:cxn ang="0">
                  <a:pos x="1745" y="35"/>
                </a:cxn>
                <a:cxn ang="0">
                  <a:pos x="1511" y="83"/>
                </a:cxn>
                <a:cxn ang="0">
                  <a:pos x="1419" y="137"/>
                </a:cxn>
                <a:cxn ang="0">
                  <a:pos x="1360" y="266"/>
                </a:cxn>
                <a:cxn ang="0">
                  <a:pos x="1273" y="361"/>
                </a:cxn>
                <a:cxn ang="0">
                  <a:pos x="1086" y="449"/>
                </a:cxn>
                <a:cxn ang="0">
                  <a:pos x="771" y="558"/>
                </a:cxn>
                <a:cxn ang="0">
                  <a:pos x="497" y="668"/>
                </a:cxn>
                <a:cxn ang="0">
                  <a:pos x="355" y="746"/>
                </a:cxn>
                <a:cxn ang="0">
                  <a:pos x="364" y="896"/>
                </a:cxn>
                <a:cxn ang="0">
                  <a:pos x="456" y="1198"/>
                </a:cxn>
                <a:cxn ang="0">
                  <a:pos x="565" y="1514"/>
                </a:cxn>
                <a:cxn ang="0">
                  <a:pos x="670" y="1729"/>
                </a:cxn>
                <a:cxn ang="0">
                  <a:pos x="630" y="1715"/>
                </a:cxn>
                <a:cxn ang="0">
                  <a:pos x="456" y="1523"/>
                </a:cxn>
                <a:cxn ang="0">
                  <a:pos x="173" y="1243"/>
                </a:cxn>
                <a:cxn ang="0">
                  <a:pos x="59" y="1107"/>
                </a:cxn>
                <a:cxn ang="0">
                  <a:pos x="145" y="1029"/>
                </a:cxn>
                <a:cxn ang="0">
                  <a:pos x="114" y="992"/>
                </a:cxn>
              </a:cxnLst>
              <a:rect l="0" t="0" r="r" b="b"/>
              <a:pathLst>
                <a:path w="2004" h="1980">
                  <a:moveTo>
                    <a:pt x="114" y="992"/>
                  </a:moveTo>
                  <a:lnTo>
                    <a:pt x="40" y="1052"/>
                  </a:lnTo>
                  <a:lnTo>
                    <a:pt x="0" y="1098"/>
                  </a:lnTo>
                  <a:lnTo>
                    <a:pt x="26" y="1143"/>
                  </a:lnTo>
                  <a:lnTo>
                    <a:pt x="104" y="1216"/>
                  </a:lnTo>
                  <a:lnTo>
                    <a:pt x="205" y="1326"/>
                  </a:lnTo>
                  <a:lnTo>
                    <a:pt x="342" y="1458"/>
                  </a:lnTo>
                  <a:lnTo>
                    <a:pt x="465" y="1582"/>
                  </a:lnTo>
                  <a:lnTo>
                    <a:pt x="543" y="1669"/>
                  </a:lnTo>
                  <a:lnTo>
                    <a:pt x="607" y="1746"/>
                  </a:lnTo>
                  <a:lnTo>
                    <a:pt x="675" y="1843"/>
                  </a:lnTo>
                  <a:lnTo>
                    <a:pt x="707" y="1911"/>
                  </a:lnTo>
                  <a:lnTo>
                    <a:pt x="707" y="1957"/>
                  </a:lnTo>
                  <a:lnTo>
                    <a:pt x="757" y="1980"/>
                  </a:lnTo>
                  <a:lnTo>
                    <a:pt x="793" y="1975"/>
                  </a:lnTo>
                  <a:lnTo>
                    <a:pt x="775" y="1893"/>
                  </a:lnTo>
                  <a:lnTo>
                    <a:pt x="753" y="1778"/>
                  </a:lnTo>
                  <a:lnTo>
                    <a:pt x="721" y="1691"/>
                  </a:lnTo>
                  <a:lnTo>
                    <a:pt x="697" y="1628"/>
                  </a:lnTo>
                  <a:lnTo>
                    <a:pt x="652" y="1527"/>
                  </a:lnTo>
                  <a:lnTo>
                    <a:pt x="575" y="1365"/>
                  </a:lnTo>
                  <a:lnTo>
                    <a:pt x="516" y="1243"/>
                  </a:lnTo>
                  <a:lnTo>
                    <a:pt x="460" y="1116"/>
                  </a:lnTo>
                  <a:lnTo>
                    <a:pt x="420" y="992"/>
                  </a:lnTo>
                  <a:lnTo>
                    <a:pt x="392" y="905"/>
                  </a:lnTo>
                  <a:lnTo>
                    <a:pt x="383" y="833"/>
                  </a:lnTo>
                  <a:lnTo>
                    <a:pt x="388" y="764"/>
                  </a:lnTo>
                  <a:lnTo>
                    <a:pt x="474" y="714"/>
                  </a:lnTo>
                  <a:lnTo>
                    <a:pt x="573" y="663"/>
                  </a:lnTo>
                  <a:lnTo>
                    <a:pt x="721" y="609"/>
                  </a:lnTo>
                  <a:lnTo>
                    <a:pt x="862" y="567"/>
                  </a:lnTo>
                  <a:lnTo>
                    <a:pt x="972" y="531"/>
                  </a:lnTo>
                  <a:lnTo>
                    <a:pt x="1104" y="486"/>
                  </a:lnTo>
                  <a:lnTo>
                    <a:pt x="1214" y="439"/>
                  </a:lnTo>
                  <a:lnTo>
                    <a:pt x="1314" y="388"/>
                  </a:lnTo>
                  <a:lnTo>
                    <a:pt x="1365" y="343"/>
                  </a:lnTo>
                  <a:lnTo>
                    <a:pt x="1410" y="275"/>
                  </a:lnTo>
                  <a:lnTo>
                    <a:pt x="1451" y="193"/>
                  </a:lnTo>
                  <a:lnTo>
                    <a:pt x="1479" y="151"/>
                  </a:lnTo>
                  <a:lnTo>
                    <a:pt x="1520" y="133"/>
                  </a:lnTo>
                  <a:lnTo>
                    <a:pt x="1661" y="106"/>
                  </a:lnTo>
                  <a:lnTo>
                    <a:pt x="1817" y="74"/>
                  </a:lnTo>
                  <a:lnTo>
                    <a:pt x="1908" y="65"/>
                  </a:lnTo>
                  <a:lnTo>
                    <a:pt x="1958" y="60"/>
                  </a:lnTo>
                  <a:lnTo>
                    <a:pt x="2000" y="83"/>
                  </a:lnTo>
                  <a:lnTo>
                    <a:pt x="2004" y="41"/>
                  </a:lnTo>
                  <a:lnTo>
                    <a:pt x="1980" y="19"/>
                  </a:lnTo>
                  <a:lnTo>
                    <a:pt x="1935" y="0"/>
                  </a:lnTo>
                  <a:lnTo>
                    <a:pt x="1857" y="10"/>
                  </a:lnTo>
                  <a:lnTo>
                    <a:pt x="1745" y="35"/>
                  </a:lnTo>
                  <a:lnTo>
                    <a:pt x="1625" y="56"/>
                  </a:lnTo>
                  <a:lnTo>
                    <a:pt x="1511" y="83"/>
                  </a:lnTo>
                  <a:lnTo>
                    <a:pt x="1451" y="101"/>
                  </a:lnTo>
                  <a:lnTo>
                    <a:pt x="1419" y="137"/>
                  </a:lnTo>
                  <a:lnTo>
                    <a:pt x="1392" y="197"/>
                  </a:lnTo>
                  <a:lnTo>
                    <a:pt x="1360" y="266"/>
                  </a:lnTo>
                  <a:lnTo>
                    <a:pt x="1328" y="312"/>
                  </a:lnTo>
                  <a:lnTo>
                    <a:pt x="1273" y="361"/>
                  </a:lnTo>
                  <a:lnTo>
                    <a:pt x="1214" y="394"/>
                  </a:lnTo>
                  <a:lnTo>
                    <a:pt x="1086" y="449"/>
                  </a:lnTo>
                  <a:lnTo>
                    <a:pt x="908" y="513"/>
                  </a:lnTo>
                  <a:lnTo>
                    <a:pt x="771" y="558"/>
                  </a:lnTo>
                  <a:lnTo>
                    <a:pt x="626" y="611"/>
                  </a:lnTo>
                  <a:lnTo>
                    <a:pt x="497" y="668"/>
                  </a:lnTo>
                  <a:lnTo>
                    <a:pt x="401" y="719"/>
                  </a:lnTo>
                  <a:lnTo>
                    <a:pt x="355" y="746"/>
                  </a:lnTo>
                  <a:lnTo>
                    <a:pt x="346" y="787"/>
                  </a:lnTo>
                  <a:lnTo>
                    <a:pt x="364" y="896"/>
                  </a:lnTo>
                  <a:lnTo>
                    <a:pt x="401" y="1052"/>
                  </a:lnTo>
                  <a:lnTo>
                    <a:pt x="456" y="1198"/>
                  </a:lnTo>
                  <a:lnTo>
                    <a:pt x="538" y="1390"/>
                  </a:lnTo>
                  <a:lnTo>
                    <a:pt x="565" y="1514"/>
                  </a:lnTo>
                  <a:lnTo>
                    <a:pt x="603" y="1614"/>
                  </a:lnTo>
                  <a:lnTo>
                    <a:pt x="670" y="1729"/>
                  </a:lnTo>
                  <a:lnTo>
                    <a:pt x="717" y="1834"/>
                  </a:lnTo>
                  <a:lnTo>
                    <a:pt x="630" y="1715"/>
                  </a:lnTo>
                  <a:lnTo>
                    <a:pt x="552" y="1619"/>
                  </a:lnTo>
                  <a:lnTo>
                    <a:pt x="456" y="1523"/>
                  </a:lnTo>
                  <a:lnTo>
                    <a:pt x="305" y="1377"/>
                  </a:lnTo>
                  <a:lnTo>
                    <a:pt x="173" y="1243"/>
                  </a:lnTo>
                  <a:lnTo>
                    <a:pt x="77" y="1143"/>
                  </a:lnTo>
                  <a:lnTo>
                    <a:pt x="59" y="1107"/>
                  </a:lnTo>
                  <a:lnTo>
                    <a:pt x="100" y="1066"/>
                  </a:lnTo>
                  <a:lnTo>
                    <a:pt x="145" y="1029"/>
                  </a:lnTo>
                  <a:lnTo>
                    <a:pt x="114" y="992"/>
                  </a:lnTo>
                  <a:lnTo>
                    <a:pt x="114" y="9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і обчислення </a:t>
            </a:r>
            <a:r>
              <a:rPr lang="en-US" dirty="0"/>
              <a:t>Expr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556792"/>
            <a:ext cx="8282880" cy="4968552"/>
          </a:xfrm>
        </p:spPr>
        <p:txBody>
          <a:bodyPr wrap="square">
            <a:normAutofit fontScale="92500" lnSpcReduction="10000"/>
          </a:bodyPr>
          <a:lstStyle/>
          <a:p>
            <a:pPr marL="57150" indent="0"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type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Result =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Expr,Int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results :: [Int] -&gt; [Result] </a:t>
            </a:r>
          </a:p>
          <a:p>
            <a:pPr marL="514350" indent="-457200"/>
            <a:r>
              <a:rPr lang="uk-UA" dirty="0"/>
              <a:t>Функція </a:t>
            </a:r>
            <a:r>
              <a:rPr lang="en-US" dirty="0"/>
              <a:t>results </a:t>
            </a:r>
            <a:r>
              <a:rPr lang="en-US" dirty="0" err="1"/>
              <a:t>xs</a:t>
            </a:r>
            <a:r>
              <a:rPr lang="en-US" dirty="0"/>
              <a:t> - </a:t>
            </a:r>
            <a:r>
              <a:rPr lang="uk-UA" dirty="0"/>
              <a:t>формує всі коректні вирази на послідовності </a:t>
            </a:r>
            <a:r>
              <a:rPr lang="en-US" dirty="0" err="1"/>
              <a:t>xs</a:t>
            </a:r>
            <a:r>
              <a:rPr lang="en-US" dirty="0"/>
              <a:t>, </a:t>
            </a:r>
            <a:r>
              <a:rPr lang="uk-UA" dirty="0"/>
              <a:t>як на кроні. </a:t>
            </a:r>
            <a:endParaRPr lang="en-US" dirty="0"/>
          </a:p>
          <a:p>
            <a:pPr marL="914400" lvl="1" indent="-457200"/>
            <a:r>
              <a:rPr lang="uk-UA" dirty="0"/>
              <a:t>Ця функція замінює функцію </a:t>
            </a:r>
            <a:r>
              <a:rPr lang="en-US" dirty="0" err="1"/>
              <a:t>exprs</a:t>
            </a:r>
            <a:r>
              <a:rPr lang="en-US" dirty="0"/>
              <a:t>.</a:t>
            </a:r>
          </a:p>
          <a:p>
            <a:pPr marL="914400" lvl="1" indent="-457200"/>
            <a:r>
              <a:rPr lang="ru-RU" dirty="0"/>
              <a:t>На кожному </a:t>
            </a:r>
            <a:r>
              <a:rPr lang="ru-RU" dirty="0" err="1"/>
              <a:t>кроці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виразу</a:t>
            </a:r>
            <a:r>
              <a:rPr lang="ru-RU" dirty="0"/>
              <a:t> </a:t>
            </a:r>
            <a:r>
              <a:rPr lang="ru-RU" dirty="0" err="1"/>
              <a:t>перевіряється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коректність</a:t>
            </a:r>
            <a:r>
              <a:rPr lang="ru-RU" dirty="0"/>
              <a:t> </a:t>
            </a:r>
          </a:p>
          <a:p>
            <a:pPr marL="914400" lvl="1" indent="-457200"/>
            <a:r>
              <a:rPr lang="ru-RU" dirty="0"/>
              <a:t>combine1 l r - </a:t>
            </a:r>
            <a:r>
              <a:rPr lang="ru-RU" dirty="0" err="1"/>
              <a:t>формує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коректні</a:t>
            </a:r>
            <a:r>
              <a:rPr lang="ru-RU" dirty="0"/>
              <a:t> </a:t>
            </a:r>
            <a:r>
              <a:rPr lang="ru-RU" dirty="0" err="1"/>
              <a:t>вирази</a:t>
            </a:r>
            <a:r>
              <a:rPr lang="ru-RU" dirty="0"/>
              <a:t>.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combine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1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Result -&gt; Result -&gt; [Result]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marL="5715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combine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1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l,x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r,y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=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marL="57150" indent="0">
              <a:buNone/>
            </a:pP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[(App o l r, apply o x y) |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o &lt;-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Add,Sub,Mul,Div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],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marL="57150" indent="0">
              <a:buNone/>
            </a:pP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                       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valid o x y]</a:t>
            </a:r>
            <a:endParaRPr lang="ru-RU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578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і обчислення </a:t>
            </a:r>
            <a:r>
              <a:rPr lang="en-US" dirty="0"/>
              <a:t>Expr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556792"/>
            <a:ext cx="8354888" cy="5301208"/>
          </a:xfrm>
        </p:spPr>
        <p:txBody>
          <a:bodyPr wrap="square">
            <a:normAutofit fontScale="85000" lnSpcReduction="10000"/>
          </a:bodyPr>
          <a:lstStyle/>
          <a:p>
            <a:pPr marL="5715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results :: [Int] -&gt; [Result] 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results []  = [] 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results [n] = [(Val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n,n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| n&gt;0]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results ns  = [e |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ls,rs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&lt;- splits ns,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l &lt;- results ls,  r &lt;- results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,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e &lt;- combine1 l r ]</a:t>
            </a:r>
          </a:p>
          <a:p>
            <a:pPr marL="914400" lvl="1" indent="-457200"/>
            <a:r>
              <a:rPr lang="uk-UA" dirty="0"/>
              <a:t>Функція </a:t>
            </a:r>
            <a:r>
              <a:rPr lang="en-US" dirty="0"/>
              <a:t>solutions, </a:t>
            </a:r>
            <a:r>
              <a:rPr lang="uk-UA" dirty="0"/>
              <a:t>що формує всі рішення теж модифікується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solutions :: Int -&gt; [Int] -&gt; [Expr]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solutions n ns = [e | ns1 &lt;- choices ns, 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e,m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&lt;- results ns1, m == n]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marL="914400" lvl="1" indent="-457200"/>
            <a:r>
              <a:rPr lang="ru-RU" dirty="0" err="1"/>
              <a:t>solutions</a:t>
            </a:r>
            <a:r>
              <a:rPr lang="ru-RU" dirty="0"/>
              <a:t> 765 [1,3,7,10,25,50] </a:t>
            </a:r>
          </a:p>
          <a:p>
            <a:pPr marL="914400" lvl="1" indent="-457200"/>
            <a:r>
              <a:rPr lang="ru-RU" dirty="0" err="1"/>
              <a:t>Знаходить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780 </a:t>
            </a:r>
            <a:r>
              <a:rPr lang="ru-RU" dirty="0" err="1"/>
              <a:t>розв"язків</a:t>
            </a:r>
            <a:r>
              <a:rPr lang="ru-RU" dirty="0"/>
              <a:t> за 8.23 секунд.		  </a:t>
            </a:r>
          </a:p>
          <a:p>
            <a:pPr marL="914400" lvl="1" indent="-457200"/>
            <a:r>
              <a:rPr lang="ru-RU" dirty="0"/>
              <a:t>Перший </a:t>
            </a:r>
            <a:r>
              <a:rPr lang="ru-RU" dirty="0" err="1"/>
              <a:t>розв"язок</a:t>
            </a:r>
            <a:r>
              <a:rPr lang="ru-RU" dirty="0"/>
              <a:t> 3*(7*(50-10)-25) </a:t>
            </a:r>
            <a:r>
              <a:rPr lang="ru-RU" dirty="0" err="1"/>
              <a:t>знаходиться</a:t>
            </a:r>
            <a:r>
              <a:rPr lang="ru-RU" dirty="0"/>
              <a:t> за 0.11 секунд.</a:t>
            </a:r>
          </a:p>
          <a:p>
            <a:pPr marL="914400" lvl="1" indent="-457200"/>
            <a:endParaRPr lang="uk-UA" dirty="0"/>
          </a:p>
          <a:p>
            <a:pPr marL="514350" indent="-45720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15240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Алгебраїчні властивості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556792"/>
            <a:ext cx="8282880" cy="5112568"/>
          </a:xfrm>
        </p:spPr>
        <p:txBody>
          <a:bodyPr wrap="square">
            <a:normAutofit fontScale="92500" lnSpcReduction="10000"/>
          </a:bodyPr>
          <a:lstStyle/>
          <a:p>
            <a:pPr marL="514350" indent="-457200"/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en-US" dirty="0"/>
              <a:t>results </a:t>
            </a:r>
            <a:r>
              <a:rPr lang="ru-RU" dirty="0" err="1"/>
              <a:t>формує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вирази</a:t>
            </a:r>
            <a:r>
              <a:rPr lang="ru-RU" dirty="0"/>
              <a:t>,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однакове</a:t>
            </a:r>
            <a:r>
              <a:rPr lang="ru-RU" dirty="0"/>
              <a:t>. </a:t>
            </a:r>
            <a:endParaRPr lang="en-US" dirty="0"/>
          </a:p>
          <a:p>
            <a:pPr marL="914400" lvl="1" indent="-457200"/>
            <a:r>
              <a:rPr lang="ru-RU" dirty="0" err="1"/>
              <a:t>Наприклад</a:t>
            </a:r>
            <a:r>
              <a:rPr lang="ru-RU" dirty="0"/>
              <a:t> </a:t>
            </a:r>
            <a:r>
              <a:rPr lang="ru-RU" dirty="0" err="1"/>
              <a:t>вирази</a:t>
            </a:r>
            <a:r>
              <a:rPr lang="ru-RU" dirty="0"/>
              <a:t> </a:t>
            </a:r>
            <a:r>
              <a:rPr lang="ru-RU" dirty="0" err="1"/>
              <a:t>x+y</a:t>
            </a:r>
            <a:r>
              <a:rPr lang="ru-RU" dirty="0"/>
              <a:t> і </a:t>
            </a:r>
            <a:r>
              <a:rPr lang="ru-RU" dirty="0" err="1"/>
              <a:t>y+x</a:t>
            </a:r>
            <a:r>
              <a:rPr lang="ru-RU" dirty="0"/>
              <a:t>,  2:1 і 2. </a:t>
            </a:r>
            <a:endParaRPr lang="en-US" dirty="0"/>
          </a:p>
          <a:p>
            <a:pPr marL="914400" lvl="1" indent="-457200"/>
            <a:r>
              <a:rPr lang="uk-UA" dirty="0"/>
              <a:t>Враховуємо алгебраїчні властивості</a:t>
            </a:r>
            <a:endParaRPr lang="ru-RU" dirty="0"/>
          </a:p>
          <a:p>
            <a:pPr marL="857250" lvl="2" indent="0">
              <a:buNone/>
            </a:pPr>
            <a:r>
              <a:rPr lang="ru-RU" dirty="0"/>
              <a:t>   x + y = y + x </a:t>
            </a:r>
          </a:p>
          <a:p>
            <a:pPr marL="857250" lvl="2" indent="0">
              <a:buNone/>
            </a:pPr>
            <a:r>
              <a:rPr lang="ru-RU" dirty="0"/>
              <a:t>   x * y = y * x </a:t>
            </a:r>
          </a:p>
          <a:p>
            <a:pPr marL="857250" lvl="2" indent="0">
              <a:buNone/>
            </a:pPr>
            <a:r>
              <a:rPr lang="ru-RU" dirty="0"/>
              <a:t>   x * 1 = x </a:t>
            </a:r>
          </a:p>
          <a:p>
            <a:pPr marL="857250" lvl="2" indent="0">
              <a:buNone/>
            </a:pPr>
            <a:r>
              <a:rPr lang="ru-RU" dirty="0"/>
              <a:t>   1 * y = y </a:t>
            </a:r>
          </a:p>
          <a:p>
            <a:pPr marL="857250" lvl="2" indent="0">
              <a:buNone/>
            </a:pPr>
            <a:r>
              <a:rPr lang="ru-RU" dirty="0"/>
              <a:t>   x : 1 = x </a:t>
            </a:r>
          </a:p>
          <a:p>
            <a:pPr marL="800100" lvl="1"/>
            <a:r>
              <a:rPr lang="ru-RU" dirty="0" err="1"/>
              <a:t>Міняємо</a:t>
            </a:r>
            <a:r>
              <a:rPr lang="ru-RU" dirty="0"/>
              <a:t> </a:t>
            </a:r>
            <a:r>
              <a:rPr lang="uk-UA" dirty="0"/>
              <a:t>предикат </a:t>
            </a:r>
            <a:r>
              <a:rPr lang="en-US" dirty="0"/>
              <a:t>valid</a:t>
            </a:r>
            <a:endParaRPr lang="ru-RU" dirty="0"/>
          </a:p>
          <a:p>
            <a:pPr marL="857250" lvl="2" indent="0">
              <a:buNone/>
            </a:pPr>
            <a:r>
              <a:rPr lang="es-ES" dirty="0">
                <a:solidFill>
                  <a:schemeClr val="accent5">
                    <a:lumMod val="10000"/>
                  </a:schemeClr>
                </a:solidFill>
              </a:rPr>
              <a:t>valid :: Op -&gt; Int -&gt; Int -&gt; Bool </a:t>
            </a:r>
          </a:p>
          <a:p>
            <a:pPr marL="857250" lvl="2" indent="0">
              <a:buNone/>
            </a:pPr>
            <a:r>
              <a:rPr lang="es-ES" dirty="0">
                <a:solidFill>
                  <a:schemeClr val="accent5">
                    <a:lumMod val="10000"/>
                  </a:schemeClr>
                </a:solidFill>
              </a:rPr>
              <a:t>valid Add x y = x&lt;=y</a:t>
            </a:r>
          </a:p>
          <a:p>
            <a:pPr marL="857250" lvl="2" indent="0">
              <a:buNone/>
            </a:pPr>
            <a:r>
              <a:rPr lang="es-ES" dirty="0">
                <a:solidFill>
                  <a:schemeClr val="accent5">
                    <a:lumMod val="10000"/>
                  </a:schemeClr>
                </a:solidFill>
              </a:rPr>
              <a:t>valid Sub x y = x&gt;y</a:t>
            </a:r>
          </a:p>
          <a:p>
            <a:pPr marL="857250" lvl="2" indent="0">
              <a:buNone/>
            </a:pPr>
            <a:r>
              <a:rPr lang="es-ES" dirty="0">
                <a:solidFill>
                  <a:schemeClr val="accent5">
                    <a:lumMod val="10000"/>
                  </a:schemeClr>
                </a:solidFill>
              </a:rPr>
              <a:t>valid Mul x y = (x/=1) &amp;&amp; (y/=1) &amp;&amp; (x&lt;=y)  </a:t>
            </a:r>
          </a:p>
          <a:p>
            <a:pPr marL="857250" lvl="2" indent="0">
              <a:buNone/>
            </a:pPr>
            <a:r>
              <a:rPr lang="es-ES" dirty="0">
                <a:solidFill>
                  <a:schemeClr val="accent5">
                    <a:lumMod val="10000"/>
                  </a:schemeClr>
                </a:solidFill>
              </a:rPr>
              <a:t>valid Div x y = (y/=1) &amp;&amp; (x `mod` y == 0)</a:t>
            </a:r>
          </a:p>
        </p:txBody>
      </p:sp>
    </p:spTree>
    <p:extLst>
      <p:ext uri="{BB962C8B-B14F-4D97-AF65-F5344CB8AC3E}">
        <p14:creationId xmlns:p14="http://schemas.microsoft.com/office/powerpoint/2010/main" val="560810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Потоки і числа Фібоначчі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56792"/>
                <a:ext cx="8282880" cy="5040560"/>
              </a:xfrm>
            </p:spPr>
            <p:txBody>
              <a:bodyPr wrap="square">
                <a:normAutofit lnSpcReduction="10000"/>
              </a:bodyPr>
              <a:lstStyle/>
              <a:p>
                <a:pPr marL="514350" indent="-457200"/>
                <a:r>
                  <a:rPr lang="ru-RU" dirty="0"/>
                  <a:t>Список </a:t>
                </a:r>
                <a:r>
                  <a:rPr lang="ru-RU" dirty="0" err="1"/>
                  <a:t>може</a:t>
                </a:r>
                <a:r>
                  <a:rPr lang="ru-RU" dirty="0"/>
                  <a:t> бути </a:t>
                </a:r>
                <a:r>
                  <a:rPr lang="ru-RU" dirty="0" err="1"/>
                  <a:t>скінченним</a:t>
                </a:r>
                <a:r>
                  <a:rPr lang="ru-RU" dirty="0"/>
                  <a:t> </a:t>
                </a:r>
                <a:r>
                  <a:rPr lang="ru-RU" dirty="0" err="1"/>
                  <a:t>або</a:t>
                </a:r>
                <a:r>
                  <a:rPr lang="ru-RU" dirty="0"/>
                  <a:t> </a:t>
                </a:r>
                <a:r>
                  <a:rPr lang="ru-RU" dirty="0" err="1"/>
                  <a:t>нескінченним</a:t>
                </a:r>
                <a:r>
                  <a:rPr lang="ru-RU" dirty="0"/>
                  <a:t>. </a:t>
                </a:r>
                <a:r>
                  <a:rPr lang="ru-RU" dirty="0" err="1"/>
                  <a:t>Потік</a:t>
                </a:r>
                <a:r>
                  <a:rPr lang="ru-RU" dirty="0"/>
                  <a:t> (</a:t>
                </a:r>
                <a:r>
                  <a:rPr lang="en-US" dirty="0"/>
                  <a:t>stream</a:t>
                </a:r>
                <a:r>
                  <a:rPr lang="ru-RU" dirty="0"/>
                  <a:t>) – </a:t>
                </a:r>
                <a:r>
                  <a:rPr lang="ru-RU" dirty="0" err="1"/>
                  <a:t>це</a:t>
                </a:r>
                <a:r>
                  <a:rPr lang="ru-RU" dirty="0"/>
                  <a:t> </a:t>
                </a:r>
                <a:r>
                  <a:rPr lang="ru-RU" dirty="0" err="1"/>
                  <a:t>завжди</a:t>
                </a:r>
                <a:r>
                  <a:rPr lang="ru-RU" dirty="0"/>
                  <a:t> НЕСКІНЧЕННИЙ</a:t>
                </a:r>
                <a:endParaRPr lang="en-US" dirty="0"/>
              </a:p>
              <a:p>
                <a:pPr marL="514350" indent="-457200"/>
                <a:r>
                  <a:rPr lang="en-US" b="1" dirty="0"/>
                  <a:t>data</a:t>
                </a:r>
                <a:r>
                  <a:rPr lang="en-US" dirty="0"/>
                  <a:t> Stream a = Cons a (Stream a)</a:t>
                </a:r>
                <a:r>
                  <a:rPr lang="ru-RU" dirty="0"/>
                  <a:t> </a:t>
                </a:r>
              </a:p>
              <a:p>
                <a:pPr marL="914400" lvl="1" indent="-457200"/>
                <a:r>
                  <a:rPr lang="ru-RU" dirty="0" err="1"/>
                  <a:t>Приклади</a:t>
                </a:r>
                <a:r>
                  <a:rPr lang="ru-RU" dirty="0"/>
                  <a:t> </a:t>
                </a:r>
                <a:r>
                  <a:rPr lang="ru-RU" dirty="0" err="1"/>
                  <a:t>функцій</a:t>
                </a:r>
                <a:r>
                  <a:rPr lang="ru-RU" dirty="0"/>
                  <a:t>, </a:t>
                </a:r>
                <a:r>
                  <a:rPr lang="ru-RU" dirty="0" err="1"/>
                  <a:t>що</a:t>
                </a:r>
                <a:r>
                  <a:rPr lang="ru-RU" dirty="0"/>
                  <a:t> </a:t>
                </a:r>
              </a:p>
              <a:p>
                <a:pPr marL="1314450" lvl="2" indent="-457200"/>
                <a:r>
                  <a:rPr lang="ru-RU" dirty="0" err="1"/>
                  <a:t>Будують</a:t>
                </a:r>
                <a:r>
                  <a:rPr lang="ru-RU" dirty="0"/>
                  <a:t> потоки</a:t>
                </a:r>
              </a:p>
              <a:p>
                <a:pPr marL="1314450" lvl="2" indent="-457200"/>
                <a:r>
                  <a:rPr lang="ru-RU" dirty="0" err="1"/>
                  <a:t>Працюють</a:t>
                </a:r>
                <a:r>
                  <a:rPr lang="ru-RU" dirty="0"/>
                  <a:t> з потоками  </a:t>
                </a:r>
                <a:endParaRPr lang="en-US" dirty="0"/>
              </a:p>
              <a:p>
                <a:pPr marL="514350" indent="-457200"/>
                <a:r>
                  <a:rPr lang="uk-UA" dirty="0"/>
                  <a:t>Числа Фібоначчі – це послідовність цілих чисел </a:t>
                </a:r>
              </a:p>
              <a:p>
                <a:pPr marL="914400" lvl="1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i="1" dirty="0"/>
                  <a:t>2) </a:t>
                </a:r>
              </a:p>
              <a:p>
                <a:pPr marL="914400" lvl="1" indent="-457200"/>
                <a:r>
                  <a:rPr lang="uk-UA" dirty="0"/>
                  <a:t>Перші одинадцять чисел Фібоначчі</a:t>
                </a:r>
              </a:p>
              <a:p>
                <a:pPr marL="914400" lvl="1" indent="-457200"/>
                <a:r>
                  <a:rPr lang="uk-UA" dirty="0"/>
                  <a:t>1, 1, 2, 3, 5, 8, 13, 34, 55, 89, 144, ...</a:t>
                </a:r>
              </a:p>
              <a:p>
                <a:pPr marL="857250" lvl="2" indent="0">
                  <a:buNone/>
                </a:pPr>
                <a:endParaRPr lang="es-ES" dirty="0">
                  <a:solidFill>
                    <a:schemeClr val="accent5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56792"/>
                <a:ext cx="8282880" cy="5040560"/>
              </a:xfrm>
              <a:blipFill>
                <a:blip r:embed="rId2"/>
                <a:stretch>
                  <a:fillRect l="-883" t="-217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11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Побудова чисел Фібоначчі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56792"/>
                <a:ext cx="8534400" cy="5112568"/>
              </a:xfrm>
            </p:spPr>
            <p:txBody>
              <a:bodyPr wrap="square">
                <a:normAutofit/>
              </a:bodyPr>
              <a:lstStyle/>
              <a:p>
                <a:pPr marL="514350" indent="-457200"/>
                <a:r>
                  <a:rPr lang="uk-UA" dirty="0"/>
                  <a:t>Рекурсивна функція, що будує </a:t>
                </a:r>
                <a:r>
                  <a:rPr lang="en-US" dirty="0"/>
                  <a:t>n</a:t>
                </a:r>
                <a:r>
                  <a:rPr lang="uk-UA" dirty="0"/>
                  <a:t>–число Фібоначчі</a:t>
                </a:r>
                <a:endParaRPr lang="en-US" dirty="0"/>
              </a:p>
              <a:p>
                <a:pPr marL="914400" lvl="1" indent="-457200"/>
                <a:r>
                  <a:rPr lang="en-US" dirty="0"/>
                  <a:t>fib :: Integer -&gt; Integer</a:t>
                </a:r>
              </a:p>
              <a:p>
                <a:pPr marL="514350" indent="-457200"/>
                <a:r>
                  <a:rPr lang="uk-UA" dirty="0"/>
                  <a:t>Нескінченний список чисел Фібоначчі</a:t>
                </a:r>
                <a:r>
                  <a:rPr lang="ru-RU" dirty="0"/>
                  <a:t> </a:t>
                </a:r>
              </a:p>
              <a:p>
                <a:pPr marL="914400" lvl="1" indent="-457200"/>
                <a:r>
                  <a:rPr lang="en-US" dirty="0"/>
                  <a:t>fibs1</a:t>
                </a:r>
                <a:r>
                  <a:rPr lang="ru-RU" dirty="0"/>
                  <a:t> - </a:t>
                </a:r>
                <a:r>
                  <a:rPr lang="ru-RU" dirty="0" err="1"/>
                  <a:t>використовуючи</a:t>
                </a:r>
                <a:r>
                  <a:rPr lang="ru-RU" dirty="0"/>
                  <a:t> </a:t>
                </a:r>
                <a:r>
                  <a:rPr lang="ru-RU" dirty="0" err="1"/>
                  <a:t>функцію</a:t>
                </a:r>
                <a:r>
                  <a:rPr lang="ru-RU" dirty="0"/>
                  <a:t> </a:t>
                </a:r>
                <a:r>
                  <a:rPr lang="en-US" dirty="0"/>
                  <a:t>fib</a:t>
                </a:r>
                <a:r>
                  <a:rPr lang="ru-RU" dirty="0"/>
                  <a:t> </a:t>
                </a:r>
                <a:endParaRPr lang="en-US" dirty="0"/>
              </a:p>
              <a:p>
                <a:pPr marL="914400" lvl="1" indent="-457200"/>
                <a:r>
                  <a:rPr lang="en-US" dirty="0"/>
                  <a:t>fibs2 – </a:t>
                </a:r>
                <a:r>
                  <a:rPr lang="uk-UA" dirty="0"/>
                  <a:t>використовуючи функції</a:t>
                </a:r>
                <a:r>
                  <a:rPr lang="en-US" dirty="0"/>
                  <a:t> </a:t>
                </a:r>
                <a:r>
                  <a:rPr lang="en-US" dirty="0" err="1"/>
                  <a:t>zipWith</a:t>
                </a:r>
                <a:r>
                  <a:rPr lang="en-US" dirty="0"/>
                  <a:t> </a:t>
                </a:r>
                <a:r>
                  <a:rPr lang="uk-UA" dirty="0"/>
                  <a:t>і </a:t>
                </a:r>
                <a:r>
                  <a:rPr lang="en-US" dirty="0"/>
                  <a:t>tail </a:t>
                </a:r>
                <a:endParaRPr lang="ru-RU" dirty="0"/>
              </a:p>
              <a:p>
                <a:pPr marL="514350" indent="-457200"/>
                <a:r>
                  <a:rPr lang="uk-UA" dirty="0"/>
                  <a:t>Використовуючи 2*2 матрицю </a:t>
                </a:r>
                <a:r>
                  <a:rPr lang="en-US" dirty="0"/>
                  <a:t>M</a:t>
                </a:r>
                <a:endParaRPr lang="uk-UA" dirty="0"/>
              </a:p>
              <a:p>
                <a:pPr marL="857250" lvl="2" indent="0">
                  <a:buNone/>
                </a:pPr>
                <a:r>
                  <a:rPr lang="en-US" i="1" dirty="0">
                    <a:solidFill>
                      <a:schemeClr val="accent5">
                        <a:lumMod val="10000"/>
                      </a:schemeClr>
                    </a:solidFill>
                  </a:rPr>
                  <a:t>M </a:t>
                </a:r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=</a:t>
                </a:r>
                <a:r>
                  <a:rPr lang="ru-RU" dirty="0">
                    <a:solidFill>
                      <a:schemeClr val="accent5">
                        <a:lumMod val="1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 dirty="0" smtClean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solidFill>
                                    <a:schemeClr val="accent5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accent5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schemeClr val="accent5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accent5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dirty="0">
                    <a:solidFill>
                      <a:schemeClr val="accent5">
                        <a:lumMod val="1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i="1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ru-RU" i="1" dirty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 dirty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solidFill>
                                    <a:schemeClr val="accent5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accent5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schemeClr val="accent5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accent5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sSup>
                      <m:sSupPr>
                        <m:ctrlPr>
                          <a:rPr lang="es-ES" i="1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ru-RU" i="1" dirty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 dirty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solidFill>
                                    <a:schemeClr val="accent5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accent5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schemeClr val="accent5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accent5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s-ES" i="1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i="1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i="1" dirty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 dirty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solidFill>
                                    <a:schemeClr val="accent5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accent5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schemeClr val="accent5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accent5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dirty="0">
                    <a:solidFill>
                      <a:schemeClr val="accent5">
                        <a:lumMod val="10000"/>
                      </a:schemeClr>
                    </a:solidFill>
                  </a:rPr>
                  <a:t>  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>
                              <a:solidFill>
                                <a:schemeClr val="accent5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5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5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ES" i="1">
                              <a:solidFill>
                                <a:schemeClr val="accent5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chemeClr val="accent5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chemeClr val="accent5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chemeClr val="accent5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chemeClr val="accent5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chemeClr val="accent5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chemeClr val="accent5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chemeClr val="accent5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5">
                      <a:lumMod val="10000"/>
                    </a:schemeClr>
                  </a:solidFill>
                </a:endParaRPr>
              </a:p>
              <a:p>
                <a:pPr marL="800100" lvl="1" indent="-342900"/>
                <a:r>
                  <a:rPr lang="es-ES" b="1" dirty="0">
                    <a:solidFill>
                      <a:schemeClr val="accent4"/>
                    </a:solidFill>
                  </a:rPr>
                  <a:t>data</a:t>
                </a:r>
                <a:r>
                  <a:rPr lang="es-ES" dirty="0">
                    <a:solidFill>
                      <a:schemeClr val="accent4"/>
                    </a:solidFill>
                  </a:rPr>
                  <a:t> Matrix a = M (a,a) (a,a) </a:t>
                </a:r>
                <a:r>
                  <a:rPr lang="es-ES" b="1" dirty="0">
                    <a:solidFill>
                      <a:schemeClr val="accent4"/>
                    </a:solidFill>
                  </a:rPr>
                  <a:t>deriving</a:t>
                </a:r>
                <a:r>
                  <a:rPr lang="es-ES" dirty="0">
                    <a:solidFill>
                      <a:schemeClr val="accent4"/>
                    </a:solidFill>
                  </a:rPr>
                  <a:t> (Show,Eq,Ord)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56792"/>
                <a:ext cx="8534400" cy="5112568"/>
              </a:xfrm>
              <a:blipFill>
                <a:blip r:embed="rId2"/>
                <a:stretch>
                  <a:fillRect l="-857" t="-131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66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Задача «Зворотний відлік»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556792"/>
            <a:ext cx="8282880" cy="5112568"/>
          </a:xfrm>
        </p:spPr>
        <p:txBody>
          <a:bodyPr wrap="square">
            <a:normAutofit fontScale="92500" lnSpcReduction="10000"/>
          </a:bodyPr>
          <a:lstStyle/>
          <a:p>
            <a:pPr marL="514350" indent="-457200"/>
            <a:r>
              <a:rPr lang="ru-RU" dirty="0"/>
              <a:t>Задано </a:t>
            </a:r>
            <a:r>
              <a:rPr lang="ru-RU" dirty="0" err="1"/>
              <a:t>послідовність</a:t>
            </a:r>
            <a:r>
              <a:rPr lang="ru-RU" dirty="0"/>
              <a:t> чисел і </a:t>
            </a:r>
            <a:r>
              <a:rPr lang="ru-RU" dirty="0" err="1"/>
              <a:t>цільове</a:t>
            </a:r>
            <a:r>
              <a:rPr lang="ru-RU" dirty="0"/>
              <a:t> число.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побудувати</a:t>
            </a:r>
            <a:r>
              <a:rPr lang="ru-RU" dirty="0"/>
              <a:t> </a:t>
            </a:r>
            <a:r>
              <a:rPr lang="ru-RU" dirty="0" err="1"/>
              <a:t>вираз</a:t>
            </a:r>
            <a:r>
              <a:rPr lang="ru-RU" dirty="0"/>
              <a:t>,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якого</a:t>
            </a:r>
            <a:r>
              <a:rPr lang="ru-RU" dirty="0"/>
              <a:t> –</a:t>
            </a:r>
            <a:r>
              <a:rPr lang="ru-RU" dirty="0" err="1"/>
              <a:t>цільове</a:t>
            </a:r>
            <a:r>
              <a:rPr lang="ru-RU" dirty="0"/>
              <a:t> число, </a:t>
            </a:r>
            <a:r>
              <a:rPr lang="ru-RU" dirty="0" err="1"/>
              <a:t>використовуючи</a:t>
            </a:r>
            <a:r>
              <a:rPr lang="ru-RU" dirty="0"/>
              <a:t> одно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 чисел </a:t>
            </a:r>
            <a:r>
              <a:rPr lang="ru-RU" dirty="0" err="1"/>
              <a:t>послідовності</a:t>
            </a:r>
            <a:r>
              <a:rPr lang="ru-RU" dirty="0"/>
              <a:t>.</a:t>
            </a:r>
          </a:p>
          <a:p>
            <a:pPr marL="914400" lvl="1" indent="-457200"/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додавання</a:t>
            </a:r>
            <a:r>
              <a:rPr lang="ru-RU" dirty="0"/>
              <a:t>, </a:t>
            </a:r>
            <a:r>
              <a:rPr lang="ru-RU" dirty="0" err="1"/>
              <a:t>віднімання</a:t>
            </a:r>
            <a:r>
              <a:rPr lang="ru-RU" dirty="0"/>
              <a:t>, </a:t>
            </a:r>
            <a:r>
              <a:rPr lang="ru-RU" dirty="0" err="1"/>
              <a:t>множення,ділення</a:t>
            </a:r>
            <a:r>
              <a:rPr lang="ru-RU" dirty="0"/>
              <a:t> і </a:t>
            </a:r>
            <a:r>
              <a:rPr lang="ru-RU" dirty="0" err="1"/>
              <a:t>круглі</a:t>
            </a:r>
            <a:r>
              <a:rPr lang="ru-RU" dirty="0"/>
              <a:t> дужки. </a:t>
            </a:r>
          </a:p>
          <a:p>
            <a:pPr marL="914400" lvl="1" indent="-457200"/>
            <a:r>
              <a:rPr lang="ru-RU" dirty="0" err="1"/>
              <a:t>Обмеження</a:t>
            </a:r>
            <a:r>
              <a:rPr lang="ru-RU" dirty="0"/>
              <a:t>  </a:t>
            </a:r>
          </a:p>
          <a:p>
            <a:pPr lvl="2"/>
            <a:r>
              <a:rPr lang="ru-RU" dirty="0"/>
              <a:t> </a:t>
            </a:r>
            <a:r>
              <a:rPr lang="ru-RU" dirty="0" err="1"/>
              <a:t>Кожне</a:t>
            </a:r>
            <a:r>
              <a:rPr lang="ru-RU" dirty="0"/>
              <a:t> число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використати</a:t>
            </a:r>
            <a:r>
              <a:rPr lang="ru-RU" dirty="0"/>
              <a:t> не </a:t>
            </a:r>
            <a:r>
              <a:rPr lang="ru-RU" dirty="0" err="1"/>
              <a:t>більше</a:t>
            </a:r>
            <a:r>
              <a:rPr lang="ru-RU" dirty="0"/>
              <a:t> одного разу.</a:t>
            </a:r>
          </a:p>
          <a:p>
            <a:pPr lvl="2"/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числа, </a:t>
            </a:r>
            <a:r>
              <a:rPr lang="ru-RU" dirty="0" err="1"/>
              <a:t>включаючи</a:t>
            </a:r>
            <a:r>
              <a:rPr lang="ru-RU" dirty="0"/>
              <a:t> </a:t>
            </a:r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проміжних</a:t>
            </a:r>
            <a:r>
              <a:rPr lang="ru-RU" dirty="0"/>
              <a:t> </a:t>
            </a:r>
            <a:r>
              <a:rPr lang="ru-RU" dirty="0" err="1"/>
              <a:t>обчислень</a:t>
            </a:r>
            <a:r>
              <a:rPr lang="ru-RU" dirty="0"/>
              <a:t>,   </a:t>
            </a:r>
            <a:r>
              <a:rPr lang="ru-RU" dirty="0" err="1"/>
              <a:t>повинні</a:t>
            </a:r>
            <a:r>
              <a:rPr lang="ru-RU" dirty="0"/>
              <a:t> бути </a:t>
            </a:r>
            <a:r>
              <a:rPr lang="ru-RU" dirty="0" err="1"/>
              <a:t>додатніми</a:t>
            </a:r>
            <a:r>
              <a:rPr lang="ru-RU" dirty="0"/>
              <a:t> </a:t>
            </a:r>
            <a:r>
              <a:rPr lang="ru-RU" dirty="0" err="1"/>
              <a:t>натуральними</a:t>
            </a:r>
            <a:r>
              <a:rPr lang="ru-RU" dirty="0"/>
              <a:t> числами.</a:t>
            </a:r>
          </a:p>
          <a:p>
            <a:pPr lvl="2"/>
            <a:r>
              <a:rPr lang="ru-RU" dirty="0"/>
              <a:t>5-14  </a:t>
            </a:r>
            <a:r>
              <a:rPr lang="ru-RU" dirty="0" err="1"/>
              <a:t>або</a:t>
            </a:r>
            <a:r>
              <a:rPr lang="ru-RU" dirty="0"/>
              <a:t>  7:3 – </a:t>
            </a:r>
            <a:r>
              <a:rPr lang="ru-RU" dirty="0" err="1"/>
              <a:t>недопустимі</a:t>
            </a:r>
            <a:r>
              <a:rPr lang="ru-RU" dirty="0"/>
              <a:t> </a:t>
            </a:r>
            <a:r>
              <a:rPr lang="ru-RU" dirty="0" err="1"/>
              <a:t>підвирази</a:t>
            </a:r>
            <a:endParaRPr lang="ru-RU" dirty="0"/>
          </a:p>
          <a:p>
            <a:pPr lvl="1"/>
            <a:r>
              <a:rPr lang="ru-RU" dirty="0"/>
              <a:t>Для [1,3,7,10,25,50] і 765</a:t>
            </a:r>
          </a:p>
          <a:p>
            <a:pPr marL="457200" lvl="1" indent="0">
              <a:buNone/>
            </a:pPr>
            <a:r>
              <a:rPr lang="ru-RU" dirty="0"/>
              <a:t>   3*(7*(50-10)-25) -  </a:t>
            </a:r>
            <a:r>
              <a:rPr lang="ru-RU" dirty="0" err="1"/>
              <a:t>розв</a:t>
            </a:r>
            <a:r>
              <a:rPr lang="en-US" dirty="0"/>
              <a:t>`</a:t>
            </a:r>
            <a:r>
              <a:rPr lang="ru-RU" dirty="0" err="1"/>
              <a:t>язок</a:t>
            </a:r>
            <a:r>
              <a:rPr lang="ru-RU" dirty="0"/>
              <a:t> </a:t>
            </a:r>
          </a:p>
          <a:p>
            <a:pPr lvl="1"/>
            <a:r>
              <a:rPr lang="ru-RU" dirty="0"/>
              <a:t>Для [1,3,7,10,25,50] і 831– </a:t>
            </a:r>
            <a:r>
              <a:rPr lang="ru-RU" dirty="0" err="1"/>
              <a:t>немає</a:t>
            </a:r>
            <a:r>
              <a:rPr lang="ru-RU" dirty="0"/>
              <a:t> </a:t>
            </a:r>
            <a:r>
              <a:rPr lang="ru-RU" dirty="0" err="1"/>
              <a:t>розв</a:t>
            </a:r>
            <a:r>
              <a:rPr lang="en-US" dirty="0"/>
              <a:t>`</a:t>
            </a:r>
            <a:r>
              <a:rPr lang="ru-RU" dirty="0" err="1"/>
              <a:t>язків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486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Ідея</a:t>
            </a:r>
            <a:r>
              <a:rPr lang="ru-RU" dirty="0"/>
              <a:t> </a:t>
            </a:r>
            <a:r>
              <a:rPr lang="ru-RU" dirty="0" err="1"/>
              <a:t>розв</a:t>
            </a:r>
            <a:r>
              <a:rPr lang="en-US" dirty="0"/>
              <a:t>`</a:t>
            </a:r>
            <a:r>
              <a:rPr lang="ru-RU" dirty="0" err="1"/>
              <a:t>язку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556792"/>
            <a:ext cx="8282880" cy="5112568"/>
          </a:xfrm>
        </p:spPr>
        <p:txBody>
          <a:bodyPr wrap="square">
            <a:normAutofit/>
          </a:bodyPr>
          <a:lstStyle/>
          <a:p>
            <a:pPr marL="514350" indent="-457200"/>
            <a:r>
              <a:rPr lang="ru-RU" dirty="0" err="1"/>
              <a:t>Маємо</a:t>
            </a:r>
            <a:r>
              <a:rPr lang="ru-RU" dirty="0"/>
              <a:t> </a:t>
            </a:r>
            <a:r>
              <a:rPr lang="en-US" dirty="0" err="1"/>
              <a:t>xs</a:t>
            </a:r>
            <a:r>
              <a:rPr lang="en-US" dirty="0"/>
              <a:t> = </a:t>
            </a:r>
            <a:r>
              <a:rPr lang="ru-RU" dirty="0"/>
              <a:t>[1,3,7,10,25,50] і</a:t>
            </a:r>
            <a:r>
              <a:rPr lang="en-US" dirty="0"/>
              <a:t> n = 765</a:t>
            </a:r>
            <a:r>
              <a:rPr lang="ru-RU" dirty="0"/>
              <a:t>.</a:t>
            </a:r>
          </a:p>
          <a:p>
            <a:pPr marL="914400" lvl="1" indent="-457200"/>
            <a:r>
              <a:rPr lang="uk-UA" dirty="0"/>
              <a:t>Будуємо всі можливі підсписки списку </a:t>
            </a:r>
            <a:r>
              <a:rPr lang="en-US" dirty="0" err="1"/>
              <a:t>xs</a:t>
            </a:r>
            <a:endParaRPr lang="uk-UA" dirty="0"/>
          </a:p>
          <a:p>
            <a:pPr marL="1314450" lvl="2" indent="-457200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subs   :: [a] -&gt; [[a]]</a:t>
            </a:r>
            <a:r>
              <a:rPr lang="en-US" dirty="0"/>
              <a:t> </a:t>
            </a:r>
            <a:endParaRPr lang="uk-UA" dirty="0"/>
          </a:p>
          <a:p>
            <a:pPr marL="914400" lvl="1" indent="-457200"/>
            <a:r>
              <a:rPr lang="uk-UA" dirty="0"/>
              <a:t>Для кожного підсписки </a:t>
            </a:r>
            <a:r>
              <a:rPr lang="ru-RU" dirty="0"/>
              <a:t>[1,7,10,50]</a:t>
            </a:r>
            <a:r>
              <a:rPr lang="uk-UA" dirty="0"/>
              <a:t> формуємо всі перестановки </a:t>
            </a:r>
            <a:r>
              <a:rPr lang="ru-RU" dirty="0"/>
              <a:t>. </a:t>
            </a:r>
          </a:p>
          <a:p>
            <a:pPr marL="1200150" lvl="2" indent="-342900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perms  :: [a] -&gt; [[a]]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marL="1657350" lvl="3" indent="-342900"/>
            <a:r>
              <a:rPr lang="uk-UA" dirty="0"/>
              <a:t>Кожна перестановка  підсписку – це крона деяких виразів</a:t>
            </a:r>
            <a:r>
              <a:rPr lang="ru-RU" dirty="0"/>
              <a:t>  </a:t>
            </a:r>
          </a:p>
          <a:p>
            <a:pPr lvl="2" indent="-342900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choices :: [a] -&gt; [[a]]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2" indent="-342900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choices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concat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(map perms  (subs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ru-RU" dirty="0"/>
              <a:t>На </a:t>
            </a:r>
            <a:r>
              <a:rPr lang="ru-RU" dirty="0" err="1"/>
              <a:t>кожній</a:t>
            </a:r>
            <a:r>
              <a:rPr lang="ru-RU" dirty="0"/>
              <a:t> </a:t>
            </a:r>
            <a:r>
              <a:rPr lang="ru-RU" dirty="0" err="1"/>
              <a:t>перестановці</a:t>
            </a:r>
            <a:r>
              <a:rPr lang="ru-RU" dirty="0"/>
              <a:t> [10,7,1,50], як на </a:t>
            </a:r>
            <a:r>
              <a:rPr lang="ru-RU" dirty="0" err="1"/>
              <a:t>кроні</a:t>
            </a:r>
            <a:r>
              <a:rPr lang="ru-RU" dirty="0"/>
              <a:t> </a:t>
            </a:r>
            <a:r>
              <a:rPr lang="ru-RU" dirty="0" err="1"/>
              <a:t>будуються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можливі</a:t>
            </a:r>
            <a:r>
              <a:rPr lang="ru-RU" dirty="0"/>
              <a:t> дерева</a:t>
            </a:r>
            <a:r>
              <a:rPr lang="uk-UA" dirty="0"/>
              <a:t> </a:t>
            </a:r>
            <a:r>
              <a:rPr lang="ru-RU" dirty="0"/>
              <a:t>.</a:t>
            </a:r>
            <a:endParaRPr lang="en-US" dirty="0"/>
          </a:p>
          <a:p>
            <a:pPr lvl="2"/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[Int] -&gt; [Expr] </a:t>
            </a:r>
          </a:p>
          <a:p>
            <a:pPr lvl="3"/>
            <a:r>
              <a:rPr lang="ru-RU" dirty="0" err="1"/>
              <a:t>Вибираються</a:t>
            </a:r>
            <a:r>
              <a:rPr lang="ru-RU" dirty="0"/>
              <a:t> дерева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яких</a:t>
            </a:r>
            <a:r>
              <a:rPr lang="ru-RU" dirty="0"/>
              <a:t> є </a:t>
            </a:r>
            <a:r>
              <a:rPr lang="en-US" dirty="0"/>
              <a:t>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955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Комбінаторика - перестановки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3273" y="1484784"/>
            <a:ext cx="8066856" cy="5112568"/>
          </a:xfrm>
        </p:spPr>
        <p:txBody>
          <a:bodyPr wrap="square">
            <a:normAutofit fontScale="92500" lnSpcReduction="10000"/>
          </a:bodyPr>
          <a:lstStyle/>
          <a:p>
            <a:r>
              <a:rPr lang="en-US" dirty="0"/>
              <a:t>insert x </a:t>
            </a:r>
            <a:r>
              <a:rPr lang="en-US" dirty="0" err="1"/>
              <a:t>xs</a:t>
            </a:r>
            <a:r>
              <a:rPr lang="en-US" dirty="0"/>
              <a:t> - </a:t>
            </a:r>
            <a:r>
              <a:rPr lang="uk-UA" dirty="0"/>
              <a:t>повертає всі можливі результати вставки елементу </a:t>
            </a:r>
            <a:r>
              <a:rPr lang="en-US" dirty="0"/>
              <a:t>x </a:t>
            </a:r>
            <a:r>
              <a:rPr lang="uk-UA" dirty="0"/>
              <a:t>в список </a:t>
            </a:r>
            <a:r>
              <a:rPr lang="en-US" dirty="0" err="1"/>
              <a:t>xs</a:t>
            </a:r>
            <a:r>
              <a:rPr lang="en-US" dirty="0"/>
              <a:t>  (</a:t>
            </a:r>
            <a:r>
              <a:rPr lang="uk-UA" dirty="0"/>
              <a:t>використовуємо в </a:t>
            </a:r>
            <a:r>
              <a:rPr lang="en-US" dirty="0"/>
              <a:t>perms).</a:t>
            </a:r>
          </a:p>
          <a:p>
            <a:pPr lvl="1"/>
            <a:r>
              <a:rPr lang="en-US" dirty="0"/>
              <a:t>insert 'c' "ab“ = ["cab","</a:t>
            </a:r>
            <a:r>
              <a:rPr lang="en-US" dirty="0" err="1"/>
              <a:t>acb</a:t>
            </a:r>
            <a:r>
              <a:rPr lang="en-US" dirty="0"/>
              <a:t>","</a:t>
            </a:r>
            <a:r>
              <a:rPr lang="en-US" dirty="0" err="1"/>
              <a:t>abc</a:t>
            </a:r>
            <a:r>
              <a:rPr lang="en-US" dirty="0"/>
              <a:t>"]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insert :: a -&gt; [a] -&gt; [[a]]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insert x []      = [[x]]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insert x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y:ys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=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x:y:ys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: map (y:) (insert x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ys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   </a:t>
            </a:r>
          </a:p>
          <a:p>
            <a:r>
              <a:rPr lang="en-US" dirty="0"/>
              <a:t>perms </a:t>
            </a:r>
            <a:r>
              <a:rPr lang="en-US" dirty="0" err="1"/>
              <a:t>xs</a:t>
            </a:r>
            <a:r>
              <a:rPr lang="en-US" dirty="0"/>
              <a:t> - </a:t>
            </a:r>
            <a:r>
              <a:rPr lang="uk-UA" dirty="0"/>
              <a:t>всі можливі перестановки списку </a:t>
            </a:r>
            <a:r>
              <a:rPr lang="en-US" dirty="0" err="1"/>
              <a:t>xs</a:t>
            </a:r>
            <a:endParaRPr lang="en-US" dirty="0"/>
          </a:p>
          <a:p>
            <a:pPr lvl="1"/>
            <a:r>
              <a:rPr lang="en-US" dirty="0"/>
              <a:t>perms "</a:t>
            </a:r>
            <a:r>
              <a:rPr lang="en-US" dirty="0" err="1"/>
              <a:t>abc</a:t>
            </a:r>
            <a:r>
              <a:rPr lang="en-US" dirty="0"/>
              <a:t>“ = ["</a:t>
            </a:r>
            <a:r>
              <a:rPr lang="en-US" dirty="0" err="1"/>
              <a:t>abc</a:t>
            </a:r>
            <a:r>
              <a:rPr lang="en-US" dirty="0"/>
              <a:t>","bac","</a:t>
            </a:r>
            <a:r>
              <a:rPr lang="en-US" dirty="0" err="1"/>
              <a:t>bca</a:t>
            </a:r>
            <a:r>
              <a:rPr lang="en-US" dirty="0"/>
              <a:t>","</a:t>
            </a:r>
            <a:r>
              <a:rPr lang="en-US" dirty="0" err="1"/>
              <a:t>acb</a:t>
            </a:r>
            <a:r>
              <a:rPr lang="en-US" dirty="0"/>
              <a:t>","cab","</a:t>
            </a:r>
            <a:r>
              <a:rPr lang="en-US" dirty="0" err="1"/>
              <a:t>cba</a:t>
            </a:r>
            <a:r>
              <a:rPr lang="en-US" dirty="0"/>
              <a:t>"]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perms  :: [a] -&gt; [[a]]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perms []      = [[]]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perms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x:xs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concatMap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(insert x) (perms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0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Комбінаторика – всі крони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484784"/>
            <a:ext cx="8282880" cy="5112568"/>
          </a:xfrm>
        </p:spPr>
        <p:txBody>
          <a:bodyPr wrap="square">
            <a:normAutofit fontScale="85000" lnSpcReduction="20000"/>
          </a:bodyPr>
          <a:lstStyle/>
          <a:p>
            <a:r>
              <a:rPr lang="en-US" dirty="0"/>
              <a:t>subs </a:t>
            </a:r>
            <a:r>
              <a:rPr lang="en-US" dirty="0" err="1"/>
              <a:t>xs</a:t>
            </a:r>
            <a:r>
              <a:rPr lang="en-US" dirty="0"/>
              <a:t> - </a:t>
            </a:r>
            <a:r>
              <a:rPr lang="uk-UA" dirty="0"/>
              <a:t>находить всі підпослідовності списку </a:t>
            </a:r>
            <a:r>
              <a:rPr lang="en-US" dirty="0" err="1"/>
              <a:t>xs</a:t>
            </a:r>
            <a:r>
              <a:rPr lang="en-US" dirty="0"/>
              <a:t>, </a:t>
            </a:r>
            <a:r>
              <a:rPr lang="uk-UA" dirty="0"/>
              <a:t>котрі можна</a:t>
            </a:r>
            <a:r>
              <a:rPr lang="en-US" dirty="0"/>
              <a:t> </a:t>
            </a:r>
            <a:r>
              <a:rPr lang="uk-UA" dirty="0"/>
              <a:t>отримати віднімаючи або додаючи кожного з елементів </a:t>
            </a:r>
            <a:r>
              <a:rPr lang="en-US" dirty="0" err="1"/>
              <a:t>xs</a:t>
            </a:r>
            <a:r>
              <a:rPr lang="en-US" dirty="0"/>
              <a:t>.  </a:t>
            </a:r>
          </a:p>
          <a:p>
            <a:pPr lvl="1"/>
            <a:r>
              <a:rPr lang="en-US" dirty="0"/>
              <a:t>subs "</a:t>
            </a:r>
            <a:r>
              <a:rPr lang="en-US" dirty="0" err="1"/>
              <a:t>abc</a:t>
            </a:r>
            <a:r>
              <a:rPr lang="en-US" dirty="0"/>
              <a:t>“ = ["c","b","</a:t>
            </a:r>
            <a:r>
              <a:rPr lang="en-US" dirty="0" err="1"/>
              <a:t>bc</a:t>
            </a:r>
            <a:r>
              <a:rPr lang="en-US" dirty="0"/>
              <a:t>","a","ac","ab","</a:t>
            </a:r>
            <a:r>
              <a:rPr lang="en-US" dirty="0" err="1"/>
              <a:t>abc</a:t>
            </a:r>
            <a:r>
              <a:rPr lang="en-US" dirty="0"/>
              <a:t>"]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subs   :: [a] -&gt; [[a]]</a:t>
            </a:r>
            <a:endParaRPr lang="en-US" sz="2400" dirty="0">
              <a:solidFill>
                <a:schemeClr val="accent5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subs [x]     = [[x]]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subs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x:xs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++ [x]: map(x:)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xss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where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subs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subs []      = error "subs</a:t>
            </a:r>
            <a:r>
              <a:rPr lang="en-US" dirty="0"/>
              <a:t>"</a:t>
            </a:r>
          </a:p>
          <a:p>
            <a:r>
              <a:rPr lang="en-US" dirty="0"/>
              <a:t>choices </a:t>
            </a:r>
            <a:r>
              <a:rPr lang="en-US" dirty="0" err="1"/>
              <a:t>xs</a:t>
            </a:r>
            <a:r>
              <a:rPr lang="en-US" dirty="0"/>
              <a:t> - </a:t>
            </a:r>
            <a:r>
              <a:rPr lang="uk-UA" dirty="0"/>
              <a:t>всі можливі крони </a:t>
            </a:r>
            <a:r>
              <a:rPr lang="uk-UA" dirty="0" err="1"/>
              <a:t>будуємих</a:t>
            </a:r>
            <a:r>
              <a:rPr lang="uk-UA" dirty="0"/>
              <a:t> виразів</a:t>
            </a:r>
            <a:endParaRPr lang="en-US" dirty="0"/>
          </a:p>
          <a:p>
            <a:pPr lvl="1"/>
            <a:r>
              <a:rPr lang="en-US" dirty="0"/>
              <a:t>choices "</a:t>
            </a:r>
            <a:r>
              <a:rPr lang="en-US" dirty="0" err="1"/>
              <a:t>abc</a:t>
            </a:r>
            <a:r>
              <a:rPr lang="en-US" dirty="0"/>
              <a:t>“= ["c", "b",  "</a:t>
            </a:r>
            <a:r>
              <a:rPr lang="en-US" dirty="0" err="1"/>
              <a:t>bc</a:t>
            </a:r>
            <a:r>
              <a:rPr lang="en-US" dirty="0"/>
              <a:t>", "</a:t>
            </a:r>
            <a:r>
              <a:rPr lang="en-US" dirty="0" err="1"/>
              <a:t>cb</a:t>
            </a:r>
            <a:r>
              <a:rPr lang="en-US" dirty="0"/>
              <a:t>", "a",  "ac", "ca",  "ab", "</a:t>
            </a:r>
            <a:r>
              <a:rPr lang="en-US" dirty="0" err="1"/>
              <a:t>ba</a:t>
            </a:r>
            <a:r>
              <a:rPr lang="en-US" dirty="0"/>
              <a:t>", "</a:t>
            </a:r>
            <a:r>
              <a:rPr lang="en-US" dirty="0" err="1"/>
              <a:t>abc</a:t>
            </a:r>
            <a:r>
              <a:rPr lang="en-US" dirty="0"/>
              <a:t>", "bac", "</a:t>
            </a:r>
            <a:r>
              <a:rPr lang="en-US" dirty="0" err="1"/>
              <a:t>bca</a:t>
            </a:r>
            <a:r>
              <a:rPr lang="en-US" dirty="0"/>
              <a:t>", "</a:t>
            </a:r>
            <a:r>
              <a:rPr lang="en-US" dirty="0" err="1"/>
              <a:t>acb</a:t>
            </a:r>
            <a:r>
              <a:rPr lang="en-US" dirty="0"/>
              <a:t>", "cab", "cba"]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choices :: [a] -&gt; [[a]]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choices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concatMap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perms . subs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dirty="0"/>
              <a:t>-- choices = </a:t>
            </a:r>
            <a:r>
              <a:rPr lang="en-US" dirty="0" err="1"/>
              <a:t>concat</a:t>
            </a:r>
            <a:r>
              <a:rPr lang="en-US" dirty="0"/>
              <a:t> (map perms subs)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6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Операції в виразах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556792"/>
            <a:ext cx="8282880" cy="5112568"/>
          </a:xfrm>
        </p:spPr>
        <p:txBody>
          <a:bodyPr wrap="square">
            <a:normAutofit fontScale="85000" lnSpcReduction="10000"/>
          </a:bodyPr>
          <a:lstStyle/>
          <a:p>
            <a:pPr marL="57150" indent="0"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data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Op    = Add | Sub |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Mul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|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Div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deriving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Show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marL="1771650" lvl="4" indent="0">
              <a:buNone/>
            </a:pP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en-US" dirty="0"/>
              <a:t>valid o v1 v2 - </a:t>
            </a:r>
            <a:r>
              <a:rPr lang="uk-UA" dirty="0"/>
              <a:t>перевіряє на коректність операнди</a:t>
            </a:r>
            <a:r>
              <a:rPr lang="en-US" dirty="0"/>
              <a:t> </a:t>
            </a:r>
            <a:r>
              <a:rPr lang="uk-UA" dirty="0"/>
              <a:t>і операцію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valid :: Op -&gt; Int -&gt; Int -&gt; Bool 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valid Sub x y = x &gt; y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valid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Div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x y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= x `mod` y == 0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valid _ _ _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= True</a:t>
            </a:r>
            <a:endParaRPr lang="uk-UA" dirty="0"/>
          </a:p>
          <a:p>
            <a:pPr lvl="1"/>
            <a:r>
              <a:rPr lang="en-US" dirty="0"/>
              <a:t>apply o v1 v2 - </a:t>
            </a:r>
            <a:r>
              <a:rPr lang="uk-UA" dirty="0"/>
              <a:t>обраховує результат операції</a:t>
            </a:r>
            <a:r>
              <a:rPr lang="en-US" dirty="0"/>
              <a:t> o</a:t>
            </a:r>
            <a:r>
              <a:rPr lang="uk-UA" dirty="0"/>
              <a:t> на </a:t>
            </a:r>
            <a:r>
              <a:rPr lang="en-US" dirty="0"/>
              <a:t>v1</a:t>
            </a:r>
            <a:r>
              <a:rPr lang="uk-UA" dirty="0"/>
              <a:t> і </a:t>
            </a:r>
            <a:r>
              <a:rPr lang="en-US" dirty="0"/>
              <a:t>v2</a:t>
            </a:r>
            <a:endParaRPr lang="uk-UA" dirty="0"/>
          </a:p>
          <a:p>
            <a:pPr marL="5715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apply :: Op -&gt; Int -&gt; Int -&gt; Int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apply Add v1 v2 = v1 + v2 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apply Sub v1 v2 = v1 - v2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apply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Mul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v1 v2 = v1 * v2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apply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Div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v1 v2 = v1 `div` v2 </a:t>
            </a:r>
          </a:p>
          <a:p>
            <a:pPr marL="457200" lvl="1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3854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620688"/>
            <a:ext cx="7772400" cy="838200"/>
          </a:xfrm>
        </p:spPr>
        <p:txBody>
          <a:bodyPr/>
          <a:lstStyle/>
          <a:p>
            <a:r>
              <a:rPr lang="uk-UA" dirty="0"/>
              <a:t>Вираз і його обрахування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556792"/>
            <a:ext cx="8534400" cy="5112568"/>
          </a:xfrm>
        </p:spPr>
        <p:txBody>
          <a:bodyPr wrap="square">
            <a:normAutofit fontScale="77500" lnSpcReduction="20000"/>
          </a:bodyPr>
          <a:lstStyle/>
          <a:p>
            <a:pPr marL="57150" indent="0"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data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Expr  = Val Int | App Op Expr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deriving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Show </a:t>
            </a:r>
            <a:r>
              <a:rPr lang="en-US" dirty="0"/>
              <a:t>                  </a:t>
            </a:r>
            <a:endParaRPr lang="uk-UA" dirty="0"/>
          </a:p>
          <a:p>
            <a:pPr lvl="1"/>
            <a:r>
              <a:rPr lang="en-US" dirty="0"/>
              <a:t>eval e </a:t>
            </a:r>
            <a:r>
              <a:rPr lang="ru-RU" dirty="0" err="1"/>
              <a:t>вираховує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en-US" dirty="0"/>
              <a:t>v </a:t>
            </a:r>
            <a:r>
              <a:rPr lang="ru-RU" dirty="0" err="1"/>
              <a:t>виразу</a:t>
            </a:r>
            <a:r>
              <a:rPr lang="ru-RU" dirty="0"/>
              <a:t> e і </a:t>
            </a:r>
            <a:r>
              <a:rPr lang="ru-RU" dirty="0" err="1"/>
              <a:t>повертає</a:t>
            </a:r>
            <a:endParaRPr lang="ru-RU" dirty="0"/>
          </a:p>
          <a:p>
            <a:pPr lvl="2"/>
            <a:r>
              <a:rPr lang="ru-RU" dirty="0"/>
              <a:t> [v] </a:t>
            </a:r>
            <a:r>
              <a:rPr lang="en-US" dirty="0"/>
              <a:t>-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вираз</a:t>
            </a:r>
            <a:r>
              <a:rPr lang="ru-RU" dirty="0"/>
              <a:t> e </a:t>
            </a:r>
            <a:r>
              <a:rPr lang="ru-RU" dirty="0" err="1"/>
              <a:t>коректний</a:t>
            </a:r>
            <a:r>
              <a:rPr lang="uk-UA" dirty="0"/>
              <a:t>, в іншому випадку</a:t>
            </a:r>
            <a:r>
              <a:rPr lang="ru-RU" dirty="0"/>
              <a:t> []</a:t>
            </a:r>
            <a:endParaRPr lang="en-US" dirty="0"/>
          </a:p>
          <a:p>
            <a:pPr marL="5715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eval :: Expr -&gt; [Int]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eval (Val n)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= [n | n&gt;0] 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eval (App o l r) = [apply o x y | x &lt;- eval l,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y &lt;- eval r, valid o x y] </a:t>
            </a:r>
          </a:p>
          <a:p>
            <a:pPr marL="2228850" lvl="5" indent="0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857250" lvl="2" indent="0">
              <a:buNone/>
            </a:pPr>
            <a:r>
              <a:rPr lang="en-US" dirty="0"/>
              <a:t>eval “10: (5-3)” = [apply </a:t>
            </a:r>
            <a:r>
              <a:rPr lang="en-US" dirty="0" err="1"/>
              <a:t>Div</a:t>
            </a:r>
            <a:r>
              <a:rPr lang="en-US" dirty="0"/>
              <a:t> x y | x &lt;- eval “10”, y&lt;-eval “5-3”, valid </a:t>
            </a:r>
            <a:r>
              <a:rPr lang="en-US" dirty="0" err="1"/>
              <a:t>Div</a:t>
            </a:r>
            <a:r>
              <a:rPr lang="en-US" dirty="0"/>
              <a:t> x y ] =</a:t>
            </a:r>
          </a:p>
          <a:p>
            <a:pPr marL="857250" lvl="2" indent="0">
              <a:buNone/>
            </a:pPr>
            <a:r>
              <a:rPr lang="en-US" dirty="0"/>
              <a:t>                          [apply </a:t>
            </a:r>
            <a:r>
              <a:rPr lang="en-US" dirty="0" err="1"/>
              <a:t>Div</a:t>
            </a:r>
            <a:r>
              <a:rPr lang="en-US" dirty="0"/>
              <a:t> x y | x &lt;- [10], y&lt;- [2] , valid </a:t>
            </a:r>
            <a:r>
              <a:rPr lang="en-US" dirty="0" err="1"/>
              <a:t>Div</a:t>
            </a:r>
            <a:r>
              <a:rPr lang="en-US" dirty="0"/>
              <a:t> x y </a:t>
            </a:r>
            <a:r>
              <a:rPr lang="en-US" i="1" dirty="0"/>
              <a:t>= True</a:t>
            </a:r>
            <a:r>
              <a:rPr lang="en-US" dirty="0"/>
              <a:t>] = </a:t>
            </a:r>
            <a:r>
              <a:rPr lang="en-US" dirty="0">
                <a:solidFill>
                  <a:srgbClr val="FF0000"/>
                </a:solidFill>
              </a:rPr>
              <a:t>[5]</a:t>
            </a:r>
          </a:p>
          <a:p>
            <a:pPr marL="857250" lvl="2" indent="0">
              <a:buNone/>
            </a:pPr>
            <a:r>
              <a:rPr lang="en-US" dirty="0"/>
              <a:t>eval “5-3” = [apply Sub x y | x&lt;-eval “5”, y&lt;-eval “3”, valid Sub x y  ] =</a:t>
            </a:r>
          </a:p>
          <a:p>
            <a:pPr marL="857250" lvl="2" indent="0">
              <a:buNone/>
            </a:pPr>
            <a:r>
              <a:rPr lang="en-US" dirty="0"/>
              <a:t>                  [apply Sub x y | x&lt;- [5], y&lt;- [3], valid Sub x y </a:t>
            </a:r>
            <a:r>
              <a:rPr lang="en-US" i="1" dirty="0"/>
              <a:t>= True</a:t>
            </a:r>
            <a:r>
              <a:rPr lang="en-US" dirty="0"/>
              <a:t>] = [2] </a:t>
            </a:r>
          </a:p>
          <a:p>
            <a:pPr marL="857250" lvl="2" indent="0">
              <a:buNone/>
            </a:pPr>
            <a:r>
              <a:rPr lang="en-US" dirty="0"/>
              <a:t>eval “10” = [10], eval “5” = [10], eval “3” = [3]</a:t>
            </a:r>
          </a:p>
          <a:p>
            <a:pPr marL="1771650" lvl="4" indent="0">
              <a:buNone/>
            </a:pPr>
            <a:endParaRPr lang="en-US" dirty="0"/>
          </a:p>
          <a:p>
            <a:pPr marL="857250" lvl="2" indent="0">
              <a:buNone/>
            </a:pPr>
            <a:r>
              <a:rPr lang="en-US" dirty="0"/>
              <a:t>eval “10: (3-5)” = [apply </a:t>
            </a:r>
            <a:r>
              <a:rPr lang="en-US" dirty="0" err="1"/>
              <a:t>Div</a:t>
            </a:r>
            <a:r>
              <a:rPr lang="en-US" dirty="0"/>
              <a:t> x y | x &lt;- eval “10”, y&lt;-eval “5-3”, valid </a:t>
            </a:r>
            <a:r>
              <a:rPr lang="en-US" dirty="0" err="1"/>
              <a:t>Div</a:t>
            </a:r>
            <a:r>
              <a:rPr lang="en-US" dirty="0"/>
              <a:t> x y ] =</a:t>
            </a:r>
          </a:p>
          <a:p>
            <a:pPr marL="857250" lvl="2" indent="0">
              <a:buNone/>
            </a:pPr>
            <a:r>
              <a:rPr lang="en-US" dirty="0"/>
              <a:t>                          [apply </a:t>
            </a:r>
            <a:r>
              <a:rPr lang="en-US" dirty="0" err="1"/>
              <a:t>Div</a:t>
            </a:r>
            <a:r>
              <a:rPr lang="en-US" dirty="0"/>
              <a:t> x y | x &lt;- [10], y&lt;- [] , valid </a:t>
            </a:r>
            <a:r>
              <a:rPr lang="en-US" dirty="0" err="1"/>
              <a:t>Div</a:t>
            </a:r>
            <a:r>
              <a:rPr lang="en-US" dirty="0"/>
              <a:t> x y ] = </a:t>
            </a:r>
            <a:r>
              <a:rPr lang="en-US" dirty="0">
                <a:solidFill>
                  <a:srgbClr val="FF0000"/>
                </a:solidFill>
              </a:rPr>
              <a:t>[]</a:t>
            </a:r>
          </a:p>
          <a:p>
            <a:pPr marL="857250" lvl="2" indent="0">
              <a:buNone/>
            </a:pPr>
            <a:r>
              <a:rPr lang="en-US" dirty="0"/>
              <a:t>eval “3-5” = [apply Sub x y | x&lt;-eval “3”, y&lt;-eval “5”, valid Sub x y  ] =</a:t>
            </a:r>
          </a:p>
          <a:p>
            <a:pPr marL="857250" lvl="2" indent="0">
              <a:buNone/>
            </a:pPr>
            <a:r>
              <a:rPr lang="en-US" dirty="0"/>
              <a:t>                  [apply Sub x y | x&lt;- [3], y&lt;- [5], valid Sub x y </a:t>
            </a:r>
            <a:r>
              <a:rPr lang="en-US" i="1" dirty="0"/>
              <a:t>= False</a:t>
            </a:r>
            <a:r>
              <a:rPr lang="en-US" dirty="0"/>
              <a:t>] = [] </a:t>
            </a:r>
          </a:p>
          <a:p>
            <a:pPr marL="857250" lvl="2" indent="0">
              <a:buNone/>
            </a:pPr>
            <a:r>
              <a:rPr lang="en-US" dirty="0"/>
              <a:t>eval “10” = [10], eval “5” = [10], eval “3” = [3]</a:t>
            </a:r>
          </a:p>
        </p:txBody>
      </p:sp>
    </p:spTree>
    <p:extLst>
      <p:ext uri="{BB962C8B-B14F-4D97-AF65-F5344CB8AC3E}">
        <p14:creationId xmlns:p14="http://schemas.microsoft.com/office/powerpoint/2010/main" val="4058053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1467" y="404664"/>
            <a:ext cx="8282881" cy="838200"/>
          </a:xfrm>
        </p:spPr>
        <p:txBody>
          <a:bodyPr/>
          <a:lstStyle/>
          <a:p>
            <a:pPr marL="514350" indent="-457200"/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вирази</a:t>
            </a:r>
            <a:r>
              <a:rPr lang="ru-RU" dirty="0"/>
              <a:t> на </a:t>
            </a:r>
            <a:r>
              <a:rPr lang="ru-RU" dirty="0" err="1"/>
              <a:t>одній</a:t>
            </a:r>
            <a:r>
              <a:rPr lang="ru-RU" dirty="0"/>
              <a:t> </a:t>
            </a:r>
            <a:r>
              <a:rPr lang="ru-RU" dirty="0" err="1"/>
              <a:t>кроні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1466" y="1556792"/>
            <a:ext cx="8512534" cy="5040560"/>
          </a:xfrm>
        </p:spPr>
        <p:txBody>
          <a:bodyPr wrap="square">
            <a:normAutofit fontScale="77500" lnSpcReduction="20000"/>
          </a:bodyPr>
          <a:lstStyle/>
          <a:p>
            <a:pPr marL="914400" lvl="1" indent="-457200"/>
            <a:r>
              <a:rPr lang="ru-RU" dirty="0" err="1"/>
              <a:t>Розбиваємо</a:t>
            </a:r>
            <a:r>
              <a:rPr lang="ru-RU" dirty="0"/>
              <a:t> список на два </a:t>
            </a:r>
            <a:r>
              <a:rPr lang="ru-RU" dirty="0" err="1"/>
              <a:t>підсписка</a:t>
            </a:r>
            <a:endParaRPr lang="ru-RU" dirty="0"/>
          </a:p>
          <a:p>
            <a:pPr marL="914400" lvl="1" indent="-457200"/>
            <a:r>
              <a:rPr lang="en-US" dirty="0"/>
              <a:t>splits “</a:t>
            </a:r>
            <a:r>
              <a:rPr lang="en-US" dirty="0" err="1"/>
              <a:t>abcd</a:t>
            </a:r>
            <a:r>
              <a:rPr lang="en-US" dirty="0"/>
              <a:t>” = [(“a”,”</a:t>
            </a:r>
            <a:r>
              <a:rPr lang="en-US" dirty="0" err="1"/>
              <a:t>bcd</a:t>
            </a:r>
            <a:r>
              <a:rPr lang="en-US" dirty="0"/>
              <a:t>”),(“</a:t>
            </a:r>
            <a:r>
              <a:rPr lang="en-US" dirty="0" err="1"/>
              <a:t>ab”,”cd</a:t>
            </a:r>
            <a:r>
              <a:rPr lang="en-US" dirty="0"/>
              <a:t>”),(“</a:t>
            </a:r>
            <a:r>
              <a:rPr lang="en-US" dirty="0" err="1"/>
              <a:t>abc</a:t>
            </a:r>
            <a:r>
              <a:rPr lang="en-US" dirty="0"/>
              <a:t>”,”d”)]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splits  :: [a] -&gt;[([a],[a])]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marL="5715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splits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[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splitAt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|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&lt;-[1..length xs-1]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marL="857250" lvl="2" indent="0">
              <a:buNone/>
            </a:pPr>
            <a:r>
              <a:rPr lang="uk-UA" dirty="0"/>
              <a:t>--</a:t>
            </a:r>
            <a:r>
              <a:rPr lang="en-US" dirty="0"/>
              <a:t>splits </a:t>
            </a:r>
            <a:r>
              <a:rPr lang="en-US" dirty="0" err="1"/>
              <a:t>xs</a:t>
            </a:r>
            <a:r>
              <a:rPr lang="en-US" dirty="0"/>
              <a:t> = [(take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xs,drop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xs</a:t>
            </a:r>
            <a:r>
              <a:rPr lang="en-US" dirty="0"/>
              <a:t>) |</a:t>
            </a:r>
            <a:r>
              <a:rPr lang="en-US" dirty="0" err="1"/>
              <a:t>i</a:t>
            </a:r>
            <a:r>
              <a:rPr lang="en-US" dirty="0"/>
              <a:t>&lt;-[1..length xs-1]</a:t>
            </a:r>
            <a:endParaRPr lang="uk-UA" dirty="0"/>
          </a:p>
          <a:p>
            <a:pPr marL="857250" lvl="2" indent="0">
              <a:buNone/>
            </a:pPr>
            <a:endParaRPr lang="en-US" dirty="0"/>
          </a:p>
          <a:p>
            <a:pPr marL="914400" lvl="1" indent="-457200"/>
            <a:r>
              <a:rPr lang="uk-UA" dirty="0"/>
              <a:t>На заданій кроні побудувати всі можливі вирази </a:t>
            </a:r>
            <a:r>
              <a:rPr lang="en-US" dirty="0"/>
              <a:t>Expr</a:t>
            </a:r>
            <a:r>
              <a:rPr lang="uk-UA" dirty="0"/>
              <a:t>, що використовують операції</a:t>
            </a:r>
            <a:r>
              <a:rPr lang="en-US" dirty="0"/>
              <a:t> Add, Sub, </a:t>
            </a:r>
            <a:r>
              <a:rPr lang="en-US" dirty="0" err="1"/>
              <a:t>Mul</a:t>
            </a:r>
            <a:r>
              <a:rPr lang="en-US" dirty="0"/>
              <a:t>, Div.</a:t>
            </a:r>
          </a:p>
          <a:p>
            <a:pPr marL="57150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[Int] -&gt; [Expr] </a:t>
            </a:r>
          </a:p>
          <a:p>
            <a:pPr marL="914400" lvl="1" indent="-457200"/>
            <a:r>
              <a:rPr lang="en-US" dirty="0" err="1"/>
              <a:t>exprs</a:t>
            </a:r>
            <a:r>
              <a:rPr lang="uk-UA" dirty="0"/>
              <a:t> </a:t>
            </a:r>
            <a:r>
              <a:rPr lang="en-US" dirty="0"/>
              <a:t>[5] = [Val 5]</a:t>
            </a:r>
          </a:p>
          <a:p>
            <a:pPr marL="914400" lvl="1" indent="-457200"/>
            <a:r>
              <a:rPr lang="en-US" dirty="0" err="1"/>
              <a:t>exprs</a:t>
            </a:r>
            <a:r>
              <a:rPr lang="en-US" dirty="0"/>
              <a:t> [5,12] = [</a:t>
            </a:r>
            <a:r>
              <a:rPr lang="nn-NO" dirty="0"/>
              <a:t>App Add (Val 5) (Val 12)</a:t>
            </a:r>
            <a:r>
              <a:rPr lang="uk-UA" dirty="0"/>
              <a:t> </a:t>
            </a:r>
            <a:r>
              <a:rPr lang="nn-NO" dirty="0"/>
              <a:t>, App Sub (Val 5) (Val 12),</a:t>
            </a:r>
          </a:p>
          <a:p>
            <a:pPr marL="914400" lvl="1" indent="-457200"/>
            <a:r>
              <a:rPr lang="nn-NO" dirty="0"/>
              <a:t>                       App Mul (Val 5) (Val 12),  App Div (Val 5) (Val 12)</a:t>
            </a:r>
            <a:r>
              <a:rPr lang="en-US" dirty="0"/>
              <a:t>]</a:t>
            </a:r>
          </a:p>
          <a:p>
            <a:pPr marL="914400" lvl="1" indent="-457200"/>
            <a:r>
              <a:rPr lang="uk-UA" dirty="0"/>
              <a:t>-- </a:t>
            </a:r>
            <a:r>
              <a:rPr lang="en-US" dirty="0"/>
              <a:t>1 </a:t>
            </a:r>
            <a:r>
              <a:rPr lang="uk-UA" dirty="0"/>
              <a:t>розбиття на підсписки </a:t>
            </a:r>
            <a:r>
              <a:rPr lang="en-US" dirty="0"/>
              <a:t>[[5],[12]] </a:t>
            </a:r>
          </a:p>
          <a:p>
            <a:pPr marL="914400" lvl="1" indent="-457200"/>
            <a:r>
              <a:rPr lang="en-US" dirty="0"/>
              <a:t>-- 4 </a:t>
            </a:r>
            <a:r>
              <a:rPr lang="uk-UA" dirty="0"/>
              <a:t>різних вирази -  «5+12», «5-12», «5*12», «5:12»</a:t>
            </a:r>
          </a:p>
          <a:p>
            <a:pPr marL="914400" lvl="1" indent="-457200"/>
            <a:r>
              <a:rPr lang="en-US" dirty="0" err="1"/>
              <a:t>exprs</a:t>
            </a:r>
            <a:r>
              <a:rPr lang="en-US" dirty="0"/>
              <a:t> [5,12,8] = [App Add (Val 5) (App Add (Val 12) (Val 8)), </a:t>
            </a:r>
          </a:p>
          <a:p>
            <a:pPr marL="914400" lvl="1" indent="-457200"/>
            <a:r>
              <a:rPr lang="en-US" dirty="0"/>
              <a:t>                             … </a:t>
            </a:r>
            <a:r>
              <a:rPr lang="uk-UA" dirty="0"/>
              <a:t>ще 31 варіант </a:t>
            </a:r>
            <a:r>
              <a:rPr lang="en-US" dirty="0"/>
              <a:t>..]</a:t>
            </a:r>
          </a:p>
          <a:p>
            <a:pPr marL="914400" lvl="1" indent="-457200"/>
            <a:r>
              <a:rPr lang="uk-UA" dirty="0"/>
              <a:t>--</a:t>
            </a:r>
            <a:r>
              <a:rPr lang="en-US" dirty="0"/>
              <a:t>   </a:t>
            </a:r>
            <a:r>
              <a:rPr lang="uk-UA" dirty="0"/>
              <a:t>2 розбиття на підсписки </a:t>
            </a:r>
            <a:r>
              <a:rPr lang="en-US" dirty="0"/>
              <a:t>[[5,[12,8]] [[5,12], [8]]</a:t>
            </a:r>
          </a:p>
          <a:p>
            <a:pPr marL="514350" indent="-457200"/>
            <a:endParaRPr lang="en-US" dirty="0"/>
          </a:p>
          <a:p>
            <a:pPr marL="1314450" lvl="2" indent="-457200"/>
            <a:endParaRPr lang="uk-UA" dirty="0"/>
          </a:p>
          <a:p>
            <a:pPr marL="1771650" lvl="3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3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</a:t>
            </a:r>
            <a:r>
              <a:rPr lang="uk-UA" dirty="0" err="1"/>
              <a:t>айпростіший</a:t>
            </a:r>
            <a:r>
              <a:rPr lang="uk-UA" dirty="0"/>
              <a:t> </a:t>
            </a:r>
            <a:r>
              <a:rPr lang="uk-UA" dirty="0" err="1"/>
              <a:t>розв»язок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518876"/>
            <a:ext cx="8426896" cy="5150484"/>
          </a:xfrm>
        </p:spPr>
        <p:txBody>
          <a:bodyPr wrap="square">
            <a:normAutofit fontScale="77500" lnSpcReduction="20000"/>
          </a:bodyPr>
          <a:lstStyle/>
          <a:p>
            <a:pPr marL="5715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combine :: Expr -&gt; Expr -&gt; [Expr]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combine l r = [App o l r | o &lt;-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Add,Sub,Mul,Div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]]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marL="3143250" lvl="7" indent="0">
              <a:buNone/>
            </a:pP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marL="57150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[Int] -&gt; [Expr] </a:t>
            </a:r>
          </a:p>
          <a:p>
            <a:pPr marL="57150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[]  = [] </a:t>
            </a:r>
          </a:p>
          <a:p>
            <a:pPr marL="57150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[n] = [Val n]</a:t>
            </a:r>
          </a:p>
          <a:p>
            <a:pPr marL="57150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ns  = [e |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ls,rs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&lt;- splits ns, l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ls, 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r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, e &lt;- combine l r ]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marL="3600450" lvl="8" indent="0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5715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solutions :: Int -&gt; [Int] -&gt; [Expr]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solutions n ns = [e | ns1 &lt;- choices ns, 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e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ns1,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eval e == [n]] </a:t>
            </a:r>
          </a:p>
          <a:p>
            <a:pPr marL="914400" lvl="1" indent="-457200"/>
            <a:r>
              <a:rPr lang="en-US" dirty="0"/>
              <a:t>head $ </a:t>
            </a:r>
            <a:r>
              <a:rPr lang="ru-RU" dirty="0" err="1"/>
              <a:t>solutions</a:t>
            </a:r>
            <a:r>
              <a:rPr lang="ru-RU" dirty="0"/>
              <a:t> 765 [1,3,7,10,25,50]</a:t>
            </a:r>
            <a:r>
              <a:rPr lang="en-US" dirty="0"/>
              <a:t>  </a:t>
            </a:r>
            <a:r>
              <a:rPr lang="uk-UA" dirty="0"/>
              <a:t>  </a:t>
            </a:r>
            <a:r>
              <a:rPr lang="en-US" dirty="0"/>
              <a:t>-- </a:t>
            </a:r>
            <a:r>
              <a:rPr lang="uk-UA" dirty="0"/>
              <a:t>перший </a:t>
            </a:r>
            <a:r>
              <a:rPr lang="uk-UA" dirty="0" err="1"/>
              <a:t>розв»язок</a:t>
            </a:r>
            <a:r>
              <a:rPr lang="ru-RU" dirty="0"/>
              <a:t> </a:t>
            </a:r>
          </a:p>
          <a:p>
            <a:pPr marL="914400" lvl="1" indent="-457200"/>
            <a:r>
              <a:rPr lang="en-US" dirty="0"/>
              <a:t>length $</a:t>
            </a:r>
            <a:r>
              <a:rPr lang="uk-UA" dirty="0"/>
              <a:t> </a:t>
            </a:r>
            <a:r>
              <a:rPr lang="ru-RU" dirty="0" err="1"/>
              <a:t>solutions</a:t>
            </a:r>
            <a:r>
              <a:rPr lang="ru-RU" dirty="0"/>
              <a:t> 765 [1,3,7,10,25,50]  </a:t>
            </a:r>
            <a:r>
              <a:rPr lang="uk-UA" dirty="0"/>
              <a:t>– кількість </a:t>
            </a:r>
            <a:r>
              <a:rPr lang="uk-UA" dirty="0" err="1"/>
              <a:t>розв»язків</a:t>
            </a:r>
            <a:endParaRPr lang="ru-RU" dirty="0"/>
          </a:p>
          <a:p>
            <a:pPr marL="914400" lvl="1" indent="-457200"/>
            <a:r>
              <a:rPr lang="ru-RU" dirty="0" err="1"/>
              <a:t>Знаходить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780 </a:t>
            </a:r>
            <a:r>
              <a:rPr lang="ru-RU" dirty="0" err="1"/>
              <a:t>розв"язків</a:t>
            </a:r>
            <a:r>
              <a:rPr lang="ru-RU" dirty="0"/>
              <a:t> за 153.25 секунд.		  </a:t>
            </a:r>
          </a:p>
          <a:p>
            <a:pPr marL="914400" lvl="1" indent="-457200"/>
            <a:r>
              <a:rPr lang="ru-RU" dirty="0"/>
              <a:t>Перший </a:t>
            </a:r>
            <a:r>
              <a:rPr lang="ru-RU" dirty="0" err="1"/>
              <a:t>розв"язок</a:t>
            </a:r>
            <a:r>
              <a:rPr lang="ru-RU" dirty="0"/>
              <a:t> 3*(7*(50-10)-25) </a:t>
            </a:r>
            <a:r>
              <a:rPr lang="ru-RU" dirty="0" err="1"/>
              <a:t>знаходиться</a:t>
            </a:r>
            <a:r>
              <a:rPr lang="ru-RU" dirty="0"/>
              <a:t> за 1.33 секунд.</a:t>
            </a:r>
          </a:p>
        </p:txBody>
      </p:sp>
    </p:spTree>
    <p:extLst>
      <p:ext uri="{BB962C8B-B14F-4D97-AF65-F5344CB8AC3E}">
        <p14:creationId xmlns:p14="http://schemas.microsoft.com/office/powerpoint/2010/main" val="1105568058"/>
      </p:ext>
    </p:extLst>
  </p:cSld>
  <p:clrMapOvr>
    <a:masterClrMapping/>
  </p:clrMapOvr>
</p:sld>
</file>

<file path=ppt/theme/theme1.xml><?xml version="1.0" encoding="utf-8"?>
<a:theme xmlns:a="http://schemas.openxmlformats.org/drawingml/2006/main" name="PatternHaskell">
  <a:themeElements>
    <a:clrScheme name="Blueprint.po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ueprint.po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PatternHaskell</Template>
  <TotalTime>862</TotalTime>
  <Words>1941</Words>
  <Application>Microsoft Office PowerPoint</Application>
  <PresentationFormat>Экран (4:3)</PresentationFormat>
  <Paragraphs>180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Cambria Math</vt:lpstr>
      <vt:lpstr>Tahoma</vt:lpstr>
      <vt:lpstr>Wingdings</vt:lpstr>
      <vt:lpstr>PatternHaskell</vt:lpstr>
      <vt:lpstr>Зворотний відлік</vt:lpstr>
      <vt:lpstr>Задача «Зворотний відлік»</vt:lpstr>
      <vt:lpstr>Ідея розв`язку</vt:lpstr>
      <vt:lpstr>Комбінаторика - перестановки</vt:lpstr>
      <vt:lpstr>Комбінаторика – всі крони</vt:lpstr>
      <vt:lpstr>Операції в виразах</vt:lpstr>
      <vt:lpstr>Вираз і його обрахування </vt:lpstr>
      <vt:lpstr>Всі вирази на одній кроні</vt:lpstr>
      <vt:lpstr>Найпростіший розв»язок</vt:lpstr>
      <vt:lpstr>Створення і обчислення Expr</vt:lpstr>
      <vt:lpstr>Створення і обчислення Expr</vt:lpstr>
      <vt:lpstr>Алгебраїчні властивості</vt:lpstr>
      <vt:lpstr>Потоки і числа Фібоначчі</vt:lpstr>
      <vt:lpstr>Побудова чисел Фібоначчі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Списки</dc:title>
  <dc:creator>Admin</dc:creator>
  <cp:lastModifiedBy>Володимир Проценко</cp:lastModifiedBy>
  <cp:revision>89</cp:revision>
  <cp:lastPrinted>2018-11-12T16:16:53Z</cp:lastPrinted>
  <dcterms:created xsi:type="dcterms:W3CDTF">2018-08-07T08:28:18Z</dcterms:created>
  <dcterms:modified xsi:type="dcterms:W3CDTF">2018-11-18T06:57:46Z</dcterms:modified>
</cp:coreProperties>
</file>