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84" r:id="rId3"/>
    <p:sldId id="300" r:id="rId4"/>
    <p:sldId id="285" r:id="rId5"/>
    <p:sldId id="287" r:id="rId6"/>
    <p:sldId id="288" r:id="rId7"/>
    <p:sldId id="289" r:id="rId8"/>
    <p:sldId id="301" r:id="rId9"/>
    <p:sldId id="296" r:id="rId10"/>
    <p:sldId id="297" r:id="rId11"/>
    <p:sldId id="298" r:id="rId12"/>
    <p:sldId id="291" r:id="rId13"/>
    <p:sldId id="293" r:id="rId14"/>
    <p:sldId id="292" r:id="rId15"/>
    <p:sldId id="294" r:id="rId16"/>
    <p:sldId id="295" r:id="rId17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69" autoAdjust="0"/>
    <p:restoredTop sz="98901" autoAdjust="0"/>
  </p:normalViewPr>
  <p:slideViewPr>
    <p:cSldViewPr>
      <p:cViewPr varScale="1">
        <p:scale>
          <a:sx n="91" d="100"/>
          <a:sy n="91" d="100"/>
        </p:scale>
        <p:origin x="4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8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925AF-2222-49CA-BC37-98004D5C6608}" type="doc">
      <dgm:prSet loTypeId="urn:microsoft.com/office/officeart/2005/8/layout/hierarchy4" loCatId="hierarchy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uk-UA"/>
        </a:p>
      </dgm:t>
    </dgm:pt>
    <dgm:pt modelId="{ADD0C734-13FC-4928-8BAE-D6753807CDF0}">
      <dgm:prSet/>
      <dgm:spPr/>
      <dgm:t>
        <a:bodyPr/>
        <a:lstStyle/>
        <a:p>
          <a:r>
            <a:rPr lang="en-US"/>
            <a:t>full</a:t>
          </a:r>
          <a:endParaRPr lang="x-none"/>
        </a:p>
      </dgm:t>
    </dgm:pt>
    <dgm:pt modelId="{20E9573E-C289-421B-BF03-31F8FF25166E}" type="parTrans" cxnId="{66E01A06-FE8F-4AF0-86BB-C2D87EEB667C}">
      <dgm:prSet/>
      <dgm:spPr/>
      <dgm:t>
        <a:bodyPr/>
        <a:lstStyle/>
        <a:p>
          <a:endParaRPr lang="uk-UA"/>
        </a:p>
      </dgm:t>
    </dgm:pt>
    <dgm:pt modelId="{CC68F2B3-B79E-40E4-B34D-86CDC8401E60}" type="sibTrans" cxnId="{66E01A06-FE8F-4AF0-86BB-C2D87EEB667C}">
      <dgm:prSet/>
      <dgm:spPr/>
      <dgm:t>
        <a:bodyPr/>
        <a:lstStyle/>
        <a:p>
          <a:endParaRPr lang="uk-UA"/>
        </a:p>
      </dgm:t>
    </dgm:pt>
    <dgm:pt modelId="{524DADF0-B94E-4720-BDC5-31BD2E123868}">
      <dgm:prSet/>
      <dgm:spPr/>
      <dgm:t>
        <a:bodyPr/>
        <a:lstStyle/>
        <a:p>
          <a:r>
            <a:rPr lang="en-US"/>
            <a:t>expr</a:t>
          </a:r>
          <a:endParaRPr lang="x-none"/>
        </a:p>
      </dgm:t>
    </dgm:pt>
    <dgm:pt modelId="{3403610E-266D-4CD8-B850-8CBD3363B97F}" type="parTrans" cxnId="{BB530B3F-29CC-4DD2-BC1F-B082F76C0146}">
      <dgm:prSet/>
      <dgm:spPr/>
      <dgm:t>
        <a:bodyPr/>
        <a:lstStyle/>
        <a:p>
          <a:endParaRPr lang="uk-UA"/>
        </a:p>
      </dgm:t>
    </dgm:pt>
    <dgm:pt modelId="{58B8ECE9-DD27-456E-AF08-CC6751878C9B}" type="sibTrans" cxnId="{BB530B3F-29CC-4DD2-BC1F-B082F76C0146}">
      <dgm:prSet/>
      <dgm:spPr/>
      <dgm:t>
        <a:bodyPr/>
        <a:lstStyle/>
        <a:p>
          <a:endParaRPr lang="uk-UA"/>
        </a:p>
      </dgm:t>
    </dgm:pt>
    <dgm:pt modelId="{813356D6-003B-45D1-A580-260327CF8AA7}">
      <dgm:prSet/>
      <dgm:spPr/>
      <dgm:t>
        <a:bodyPr/>
        <a:lstStyle/>
        <a:p>
          <a:r>
            <a:rPr lang="en-US"/>
            <a:t>term</a:t>
          </a:r>
          <a:endParaRPr lang="x-none"/>
        </a:p>
      </dgm:t>
    </dgm:pt>
    <dgm:pt modelId="{0795015D-618D-4B0E-BA76-22551483F54A}" type="parTrans" cxnId="{C8196255-E5DD-4597-85B4-953C9D6794F1}">
      <dgm:prSet/>
      <dgm:spPr/>
      <dgm:t>
        <a:bodyPr/>
        <a:lstStyle/>
        <a:p>
          <a:endParaRPr lang="uk-UA"/>
        </a:p>
      </dgm:t>
    </dgm:pt>
    <dgm:pt modelId="{D052E151-55AB-40A3-987F-FBAA10A83C35}" type="sibTrans" cxnId="{C8196255-E5DD-4597-85B4-953C9D6794F1}">
      <dgm:prSet/>
      <dgm:spPr/>
      <dgm:t>
        <a:bodyPr/>
        <a:lstStyle/>
        <a:p>
          <a:endParaRPr lang="uk-UA"/>
        </a:p>
      </dgm:t>
    </dgm:pt>
    <dgm:pt modelId="{E51629AA-4FC3-44BD-B8DC-FBDA59A23AAD}">
      <dgm:prSet/>
      <dgm:spPr/>
      <dgm:t>
        <a:bodyPr/>
        <a:lstStyle/>
        <a:p>
          <a:r>
            <a:rPr lang="en-US"/>
            <a:t>factor</a:t>
          </a:r>
          <a:endParaRPr lang="x-none"/>
        </a:p>
      </dgm:t>
    </dgm:pt>
    <dgm:pt modelId="{CA55AD42-B74B-4F29-97C1-D0F177E60A5A}" type="parTrans" cxnId="{D2A0DC94-569E-45A7-890A-38F3DB7D5554}">
      <dgm:prSet/>
      <dgm:spPr/>
      <dgm:t>
        <a:bodyPr/>
        <a:lstStyle/>
        <a:p>
          <a:endParaRPr lang="uk-UA"/>
        </a:p>
      </dgm:t>
    </dgm:pt>
    <dgm:pt modelId="{8C188A18-F216-4273-81A8-3C1ADE3A17A4}" type="sibTrans" cxnId="{D2A0DC94-569E-45A7-890A-38F3DB7D5554}">
      <dgm:prSet/>
      <dgm:spPr/>
      <dgm:t>
        <a:bodyPr/>
        <a:lstStyle/>
        <a:p>
          <a:endParaRPr lang="uk-UA"/>
        </a:p>
      </dgm:t>
    </dgm:pt>
    <dgm:pt modelId="{D79BAE39-8DDE-42DA-BE12-14BBBB45A338}">
      <dgm:prSet/>
      <dgm:spPr/>
      <dgm:t>
        <a:bodyPr/>
        <a:lstStyle/>
        <a:p>
          <a:r>
            <a:rPr lang="en-US"/>
            <a:t>(</a:t>
          </a:r>
          <a:endParaRPr lang="x-none"/>
        </a:p>
      </dgm:t>
    </dgm:pt>
    <dgm:pt modelId="{00C33C74-6DC3-46A7-A7B5-FEA3F16BB8D7}" type="parTrans" cxnId="{F4AFADD2-404C-4CD2-868E-87F9FEE4AFA3}">
      <dgm:prSet/>
      <dgm:spPr/>
      <dgm:t>
        <a:bodyPr/>
        <a:lstStyle/>
        <a:p>
          <a:endParaRPr lang="uk-UA"/>
        </a:p>
      </dgm:t>
    </dgm:pt>
    <dgm:pt modelId="{88EBF8CD-C176-4D23-830F-7FE2FD0EE162}" type="sibTrans" cxnId="{F4AFADD2-404C-4CD2-868E-87F9FEE4AFA3}">
      <dgm:prSet/>
      <dgm:spPr/>
      <dgm:t>
        <a:bodyPr/>
        <a:lstStyle/>
        <a:p>
          <a:endParaRPr lang="uk-UA"/>
        </a:p>
      </dgm:t>
    </dgm:pt>
    <dgm:pt modelId="{07D63CA8-6D36-4139-A5B1-AFD9BBB688EC}">
      <dgm:prSet/>
      <dgm:spPr/>
      <dgm:t>
        <a:bodyPr/>
        <a:lstStyle/>
        <a:p>
          <a:r>
            <a:rPr lang="en-US"/>
            <a:t>expr</a:t>
          </a:r>
          <a:endParaRPr lang="x-none"/>
        </a:p>
      </dgm:t>
    </dgm:pt>
    <dgm:pt modelId="{FB9959FC-9845-4043-9F81-B1A10BDAC8DC}" type="parTrans" cxnId="{02051ADC-E663-4276-817F-FBB7F109A269}">
      <dgm:prSet/>
      <dgm:spPr/>
      <dgm:t>
        <a:bodyPr/>
        <a:lstStyle/>
        <a:p>
          <a:endParaRPr lang="uk-UA"/>
        </a:p>
      </dgm:t>
    </dgm:pt>
    <dgm:pt modelId="{908144DA-A5BE-45FA-87FB-72C187BBD1DC}" type="sibTrans" cxnId="{02051ADC-E663-4276-817F-FBB7F109A269}">
      <dgm:prSet/>
      <dgm:spPr/>
      <dgm:t>
        <a:bodyPr/>
        <a:lstStyle/>
        <a:p>
          <a:endParaRPr lang="uk-UA"/>
        </a:p>
      </dgm:t>
    </dgm:pt>
    <dgm:pt modelId="{3E82D52F-1EAA-49CA-BBB5-B4FCC1FD2660}">
      <dgm:prSet/>
      <dgm:spPr/>
      <dgm:t>
        <a:bodyPr/>
        <a:lstStyle/>
        <a:p>
          <a:r>
            <a:rPr lang="en-US"/>
            <a:t>term</a:t>
          </a:r>
          <a:endParaRPr lang="x-none"/>
        </a:p>
      </dgm:t>
    </dgm:pt>
    <dgm:pt modelId="{4F1E8288-4416-49E1-9A4F-E72788DA3992}" type="parTrans" cxnId="{DF17A323-36F5-4B85-A5B7-4A7660FE2CEB}">
      <dgm:prSet/>
      <dgm:spPr/>
      <dgm:t>
        <a:bodyPr/>
        <a:lstStyle/>
        <a:p>
          <a:endParaRPr lang="uk-UA"/>
        </a:p>
      </dgm:t>
    </dgm:pt>
    <dgm:pt modelId="{6F6B5CD6-D67A-4F80-8E89-ED52E6C60733}" type="sibTrans" cxnId="{DF17A323-36F5-4B85-A5B7-4A7660FE2CEB}">
      <dgm:prSet/>
      <dgm:spPr/>
      <dgm:t>
        <a:bodyPr/>
        <a:lstStyle/>
        <a:p>
          <a:endParaRPr lang="uk-UA"/>
        </a:p>
      </dgm:t>
    </dgm:pt>
    <dgm:pt modelId="{D3D06C22-9B56-4E54-86EB-6217E921414E}">
      <dgm:prSet/>
      <dgm:spPr/>
      <dgm:t>
        <a:bodyPr/>
        <a:lstStyle/>
        <a:p>
          <a:r>
            <a:rPr lang="en-US"/>
            <a:t>factor</a:t>
          </a:r>
          <a:endParaRPr lang="x-none"/>
        </a:p>
      </dgm:t>
    </dgm:pt>
    <dgm:pt modelId="{D8C1959D-D2E0-405F-83C2-AC3029EC10BE}" type="parTrans" cxnId="{6FF30FE5-B738-4B34-AD2F-3ADD8B43E360}">
      <dgm:prSet/>
      <dgm:spPr/>
      <dgm:t>
        <a:bodyPr/>
        <a:lstStyle/>
        <a:p>
          <a:endParaRPr lang="uk-UA"/>
        </a:p>
      </dgm:t>
    </dgm:pt>
    <dgm:pt modelId="{514FFE7D-5103-4DBD-953E-7570322F7EB5}" type="sibTrans" cxnId="{6FF30FE5-B738-4B34-AD2F-3ADD8B43E360}">
      <dgm:prSet/>
      <dgm:spPr/>
      <dgm:t>
        <a:bodyPr/>
        <a:lstStyle/>
        <a:p>
          <a:endParaRPr lang="uk-UA"/>
        </a:p>
      </dgm:t>
    </dgm:pt>
    <dgm:pt modelId="{9B1302F7-02E2-45EE-89CB-438BC926C838}">
      <dgm:prSet/>
      <dgm:spPr/>
      <dgm:t>
        <a:bodyPr/>
        <a:lstStyle/>
        <a:p>
          <a:r>
            <a:rPr lang="en-US"/>
            <a:t>num</a:t>
          </a:r>
          <a:endParaRPr lang="x-none"/>
        </a:p>
      </dgm:t>
    </dgm:pt>
    <dgm:pt modelId="{AEE439B8-90A1-4493-840D-D43A30EF63D6}" type="parTrans" cxnId="{9169617A-DC7F-4F45-B074-D3227E05072C}">
      <dgm:prSet/>
      <dgm:spPr/>
      <dgm:t>
        <a:bodyPr/>
        <a:lstStyle/>
        <a:p>
          <a:endParaRPr lang="uk-UA"/>
        </a:p>
      </dgm:t>
    </dgm:pt>
    <dgm:pt modelId="{246DBDB4-0162-4139-AEE1-0268118B9419}" type="sibTrans" cxnId="{9169617A-DC7F-4F45-B074-D3227E05072C}">
      <dgm:prSet/>
      <dgm:spPr/>
      <dgm:t>
        <a:bodyPr/>
        <a:lstStyle/>
        <a:p>
          <a:endParaRPr lang="uk-UA"/>
        </a:p>
      </dgm:t>
    </dgm:pt>
    <dgm:pt modelId="{2F95B70C-3D0A-4D57-81EB-24E33BA884FE}">
      <dgm:prSet/>
      <dgm:spPr/>
      <dgm:t>
        <a:bodyPr/>
        <a:lstStyle/>
        <a:p>
          <a:r>
            <a:rPr lang="en-US"/>
            <a:t>51</a:t>
          </a:r>
          <a:endParaRPr lang="x-none"/>
        </a:p>
      </dgm:t>
    </dgm:pt>
    <dgm:pt modelId="{1675313B-EE82-4CD2-BD04-9D6516E2AD5A}" type="parTrans" cxnId="{3DD16A09-536D-4B32-959D-ADA61D962FED}">
      <dgm:prSet/>
      <dgm:spPr/>
      <dgm:t>
        <a:bodyPr/>
        <a:lstStyle/>
        <a:p>
          <a:endParaRPr lang="uk-UA"/>
        </a:p>
      </dgm:t>
    </dgm:pt>
    <dgm:pt modelId="{50437E83-CEDB-4E00-AD02-CC0037F28936}" type="sibTrans" cxnId="{3DD16A09-536D-4B32-959D-ADA61D962FED}">
      <dgm:prSet/>
      <dgm:spPr/>
      <dgm:t>
        <a:bodyPr/>
        <a:lstStyle/>
        <a:p>
          <a:endParaRPr lang="uk-UA"/>
        </a:p>
      </dgm:t>
    </dgm:pt>
    <dgm:pt modelId="{51B56713-8F48-43F8-A99D-D79E5302E3B9}">
      <dgm:prSet/>
      <dgm:spPr/>
      <dgm:t>
        <a:bodyPr/>
        <a:lstStyle/>
        <a:p>
          <a:r>
            <a:rPr lang="en-US"/>
            <a:t>-</a:t>
          </a:r>
          <a:endParaRPr lang="x-none"/>
        </a:p>
      </dgm:t>
    </dgm:pt>
    <dgm:pt modelId="{2AD8B55C-693A-46C5-9753-943E971D713D}" type="parTrans" cxnId="{FCACD854-FFD3-4905-9F86-CE91BEDA74FE}">
      <dgm:prSet/>
      <dgm:spPr/>
      <dgm:t>
        <a:bodyPr/>
        <a:lstStyle/>
        <a:p>
          <a:endParaRPr lang="uk-UA"/>
        </a:p>
      </dgm:t>
    </dgm:pt>
    <dgm:pt modelId="{A6E904CB-2392-4293-8D54-8CEC55ACBE2C}" type="sibTrans" cxnId="{FCACD854-FFD3-4905-9F86-CE91BEDA74FE}">
      <dgm:prSet/>
      <dgm:spPr/>
      <dgm:t>
        <a:bodyPr/>
        <a:lstStyle/>
        <a:p>
          <a:endParaRPr lang="uk-UA"/>
        </a:p>
      </dgm:t>
    </dgm:pt>
    <dgm:pt modelId="{23EC2904-D1AC-4FF5-99FA-12D3A0AAD71F}">
      <dgm:prSet/>
      <dgm:spPr/>
      <dgm:t>
        <a:bodyPr/>
        <a:lstStyle/>
        <a:p>
          <a:r>
            <a:rPr lang="en-US"/>
            <a:t>term</a:t>
          </a:r>
          <a:endParaRPr lang="x-none"/>
        </a:p>
      </dgm:t>
    </dgm:pt>
    <dgm:pt modelId="{F6F171E1-8DC3-4551-9ABD-20D45DA448C4}" type="parTrans" cxnId="{8226C5E8-6BEA-4743-A5BB-6740D26223C9}">
      <dgm:prSet/>
      <dgm:spPr/>
      <dgm:t>
        <a:bodyPr/>
        <a:lstStyle/>
        <a:p>
          <a:endParaRPr lang="uk-UA"/>
        </a:p>
      </dgm:t>
    </dgm:pt>
    <dgm:pt modelId="{1B86EA69-3FDE-417D-9960-FC9635123358}" type="sibTrans" cxnId="{8226C5E8-6BEA-4743-A5BB-6740D26223C9}">
      <dgm:prSet/>
      <dgm:spPr/>
      <dgm:t>
        <a:bodyPr/>
        <a:lstStyle/>
        <a:p>
          <a:endParaRPr lang="uk-UA"/>
        </a:p>
      </dgm:t>
    </dgm:pt>
    <dgm:pt modelId="{C9686A5A-D09A-4A3B-9E43-A61585470203}">
      <dgm:prSet/>
      <dgm:spPr/>
      <dgm:t>
        <a:bodyPr/>
        <a:lstStyle/>
        <a:p>
          <a:r>
            <a:rPr lang="en-US"/>
            <a:t>factor</a:t>
          </a:r>
          <a:endParaRPr lang="x-none"/>
        </a:p>
      </dgm:t>
    </dgm:pt>
    <dgm:pt modelId="{E1248B04-1F0C-481C-84E6-18D5D8953C86}" type="parTrans" cxnId="{91F67F48-C388-4D0F-B481-447D3BE65DBF}">
      <dgm:prSet/>
      <dgm:spPr/>
      <dgm:t>
        <a:bodyPr/>
        <a:lstStyle/>
        <a:p>
          <a:endParaRPr lang="uk-UA"/>
        </a:p>
      </dgm:t>
    </dgm:pt>
    <dgm:pt modelId="{D7EA6AEE-07FF-4A6B-8C9E-CC50DDBAC1B9}" type="sibTrans" cxnId="{91F67F48-C388-4D0F-B481-447D3BE65DBF}">
      <dgm:prSet/>
      <dgm:spPr/>
      <dgm:t>
        <a:bodyPr/>
        <a:lstStyle/>
        <a:p>
          <a:endParaRPr lang="uk-UA"/>
        </a:p>
      </dgm:t>
    </dgm:pt>
    <dgm:pt modelId="{CB904705-6E0D-4C4F-9D05-3A662C50E2CC}">
      <dgm:prSet/>
      <dgm:spPr/>
      <dgm:t>
        <a:bodyPr/>
        <a:lstStyle/>
        <a:p>
          <a:r>
            <a:rPr lang="en-US"/>
            <a:t>num</a:t>
          </a:r>
          <a:endParaRPr lang="x-none"/>
        </a:p>
      </dgm:t>
    </dgm:pt>
    <dgm:pt modelId="{C39C8DB1-DC8E-4CA0-B0C3-4BF73B07C295}" type="parTrans" cxnId="{9CF600E6-02C5-42CD-B5EB-44EB978E60A0}">
      <dgm:prSet/>
      <dgm:spPr/>
      <dgm:t>
        <a:bodyPr/>
        <a:lstStyle/>
        <a:p>
          <a:endParaRPr lang="uk-UA"/>
        </a:p>
      </dgm:t>
    </dgm:pt>
    <dgm:pt modelId="{4AD3F904-8388-453E-A746-C128A56E1190}" type="sibTrans" cxnId="{9CF600E6-02C5-42CD-B5EB-44EB978E60A0}">
      <dgm:prSet/>
      <dgm:spPr/>
      <dgm:t>
        <a:bodyPr/>
        <a:lstStyle/>
        <a:p>
          <a:endParaRPr lang="uk-UA"/>
        </a:p>
      </dgm:t>
    </dgm:pt>
    <dgm:pt modelId="{28A084B8-89EC-4E3A-AAE4-A6F0E52FDCFC}">
      <dgm:prSet/>
      <dgm:spPr/>
      <dgm:t>
        <a:bodyPr/>
        <a:lstStyle/>
        <a:p>
          <a:r>
            <a:rPr lang="en-US"/>
            <a:t>3</a:t>
          </a:r>
          <a:endParaRPr lang="x-none"/>
        </a:p>
      </dgm:t>
    </dgm:pt>
    <dgm:pt modelId="{435A65EA-6207-4A3A-817A-8587BB877811}" type="parTrans" cxnId="{371429D5-BDBA-45E8-86FB-0A6F08DA7841}">
      <dgm:prSet/>
      <dgm:spPr/>
      <dgm:t>
        <a:bodyPr/>
        <a:lstStyle/>
        <a:p>
          <a:endParaRPr lang="uk-UA"/>
        </a:p>
      </dgm:t>
    </dgm:pt>
    <dgm:pt modelId="{09E08888-AB79-44C2-ABBD-B940517EC6D6}" type="sibTrans" cxnId="{371429D5-BDBA-45E8-86FB-0A6F08DA7841}">
      <dgm:prSet/>
      <dgm:spPr/>
      <dgm:t>
        <a:bodyPr/>
        <a:lstStyle/>
        <a:p>
          <a:endParaRPr lang="uk-UA"/>
        </a:p>
      </dgm:t>
    </dgm:pt>
    <dgm:pt modelId="{EA9DFDAB-F3CE-49C0-AF3E-4E4492B85B22}">
      <dgm:prSet/>
      <dgm:spPr/>
      <dgm:t>
        <a:bodyPr/>
        <a:lstStyle/>
        <a:p>
          <a:r>
            <a:rPr lang="en-US"/>
            <a:t>)</a:t>
          </a:r>
          <a:endParaRPr lang="x-none"/>
        </a:p>
      </dgm:t>
    </dgm:pt>
    <dgm:pt modelId="{C571162C-1874-457F-83C7-D43381F6AFB9}" type="parTrans" cxnId="{A1D63528-6637-4717-9696-3B79E547677D}">
      <dgm:prSet/>
      <dgm:spPr/>
      <dgm:t>
        <a:bodyPr/>
        <a:lstStyle/>
        <a:p>
          <a:endParaRPr lang="uk-UA"/>
        </a:p>
      </dgm:t>
    </dgm:pt>
    <dgm:pt modelId="{D11D91CC-AF20-4961-A3D0-F4D1DC736087}" type="sibTrans" cxnId="{A1D63528-6637-4717-9696-3B79E547677D}">
      <dgm:prSet/>
      <dgm:spPr/>
      <dgm:t>
        <a:bodyPr/>
        <a:lstStyle/>
        <a:p>
          <a:endParaRPr lang="uk-UA"/>
        </a:p>
      </dgm:t>
    </dgm:pt>
    <dgm:pt modelId="{56131F69-CC6C-4E91-8DF6-30761F31F4BE}">
      <dgm:prSet/>
      <dgm:spPr/>
      <dgm:t>
        <a:bodyPr/>
        <a:lstStyle/>
        <a:p>
          <a:r>
            <a:rPr lang="en-US"/>
            <a:t>*</a:t>
          </a:r>
          <a:endParaRPr lang="x-none"/>
        </a:p>
      </dgm:t>
    </dgm:pt>
    <dgm:pt modelId="{D7C9684A-F1AB-4009-81C3-82772799C193}" type="parTrans" cxnId="{C8F55432-F339-47E0-8F04-6DBD5609B597}">
      <dgm:prSet/>
      <dgm:spPr/>
      <dgm:t>
        <a:bodyPr/>
        <a:lstStyle/>
        <a:p>
          <a:endParaRPr lang="uk-UA"/>
        </a:p>
      </dgm:t>
    </dgm:pt>
    <dgm:pt modelId="{CA4D0FCD-9987-4932-965A-99E625681213}" type="sibTrans" cxnId="{C8F55432-F339-47E0-8F04-6DBD5609B597}">
      <dgm:prSet/>
      <dgm:spPr/>
      <dgm:t>
        <a:bodyPr/>
        <a:lstStyle/>
        <a:p>
          <a:endParaRPr lang="uk-UA"/>
        </a:p>
      </dgm:t>
    </dgm:pt>
    <dgm:pt modelId="{A5BB327A-B0AE-4839-BBF3-117E3168121E}">
      <dgm:prSet/>
      <dgm:spPr/>
      <dgm:t>
        <a:bodyPr/>
        <a:lstStyle/>
        <a:p>
          <a:r>
            <a:rPr lang="en-US"/>
            <a:t>factor</a:t>
          </a:r>
          <a:endParaRPr lang="x-none"/>
        </a:p>
      </dgm:t>
    </dgm:pt>
    <dgm:pt modelId="{6B8D5B53-195D-425C-9D5F-560C98866A87}" type="parTrans" cxnId="{585E49F8-033B-4ED6-B199-74770C7A9084}">
      <dgm:prSet/>
      <dgm:spPr/>
      <dgm:t>
        <a:bodyPr/>
        <a:lstStyle/>
        <a:p>
          <a:endParaRPr lang="uk-UA"/>
        </a:p>
      </dgm:t>
    </dgm:pt>
    <dgm:pt modelId="{FD2F2B31-1E94-43FB-8C96-2C44053BD7D7}" type="sibTrans" cxnId="{585E49F8-033B-4ED6-B199-74770C7A9084}">
      <dgm:prSet/>
      <dgm:spPr/>
      <dgm:t>
        <a:bodyPr/>
        <a:lstStyle/>
        <a:p>
          <a:endParaRPr lang="uk-UA"/>
        </a:p>
      </dgm:t>
    </dgm:pt>
    <dgm:pt modelId="{C9D19DEA-CB5E-42B3-B943-4C3E8D78F747}">
      <dgm:prSet/>
      <dgm:spPr/>
      <dgm:t>
        <a:bodyPr/>
        <a:lstStyle/>
        <a:p>
          <a:r>
            <a:rPr lang="en-US"/>
            <a:t>num</a:t>
          </a:r>
          <a:endParaRPr lang="x-none"/>
        </a:p>
      </dgm:t>
    </dgm:pt>
    <dgm:pt modelId="{3E70174E-F2CD-4E2B-B1FD-ECA6CACD16AF}" type="parTrans" cxnId="{23058B40-F60A-404F-8DEE-695CC138CA06}">
      <dgm:prSet/>
      <dgm:spPr/>
      <dgm:t>
        <a:bodyPr/>
        <a:lstStyle/>
        <a:p>
          <a:endParaRPr lang="uk-UA"/>
        </a:p>
      </dgm:t>
    </dgm:pt>
    <dgm:pt modelId="{F10ED743-8C7E-43FF-816F-EED42A5CB7B2}" type="sibTrans" cxnId="{23058B40-F60A-404F-8DEE-695CC138CA06}">
      <dgm:prSet/>
      <dgm:spPr/>
      <dgm:t>
        <a:bodyPr/>
        <a:lstStyle/>
        <a:p>
          <a:endParaRPr lang="uk-UA"/>
        </a:p>
      </dgm:t>
    </dgm:pt>
    <dgm:pt modelId="{7FA097E8-CC8C-49A9-B8D8-4242C58059B9}">
      <dgm:prSet/>
      <dgm:spPr/>
      <dgm:t>
        <a:bodyPr/>
        <a:lstStyle/>
        <a:p>
          <a:r>
            <a:rPr lang="en-US"/>
            <a:t>7</a:t>
          </a:r>
          <a:endParaRPr lang="x-none"/>
        </a:p>
      </dgm:t>
    </dgm:pt>
    <dgm:pt modelId="{2DB9AA74-F8EB-4859-9513-4DE8BC55E21D}" type="parTrans" cxnId="{32D59363-6AC4-4F89-BE93-FF2C641099B3}">
      <dgm:prSet/>
      <dgm:spPr/>
      <dgm:t>
        <a:bodyPr/>
        <a:lstStyle/>
        <a:p>
          <a:endParaRPr lang="uk-UA"/>
        </a:p>
      </dgm:t>
    </dgm:pt>
    <dgm:pt modelId="{CF6B0561-8472-4774-B31B-841E3AE01B92}" type="sibTrans" cxnId="{32D59363-6AC4-4F89-BE93-FF2C641099B3}">
      <dgm:prSet/>
      <dgm:spPr/>
      <dgm:t>
        <a:bodyPr/>
        <a:lstStyle/>
        <a:p>
          <a:endParaRPr lang="uk-UA"/>
        </a:p>
      </dgm:t>
    </dgm:pt>
    <dgm:pt modelId="{46D44740-9860-4AAA-8EE0-1F727D6A354A}">
      <dgm:prSet/>
      <dgm:spPr/>
      <dgm:t>
        <a:bodyPr/>
        <a:lstStyle/>
        <a:p>
          <a:r>
            <a:rPr lang="en-US"/>
            <a:t>+</a:t>
          </a:r>
          <a:endParaRPr lang="x-none"/>
        </a:p>
      </dgm:t>
    </dgm:pt>
    <dgm:pt modelId="{ED02F09B-153B-4862-8940-4C7C393D3E4C}" type="parTrans" cxnId="{80349DC9-E1A9-4FC2-B616-997C798B9E21}">
      <dgm:prSet/>
      <dgm:spPr/>
      <dgm:t>
        <a:bodyPr/>
        <a:lstStyle/>
        <a:p>
          <a:endParaRPr lang="uk-UA"/>
        </a:p>
      </dgm:t>
    </dgm:pt>
    <dgm:pt modelId="{64F61C73-F6C4-4BB6-921A-1C2905DE011B}" type="sibTrans" cxnId="{80349DC9-E1A9-4FC2-B616-997C798B9E21}">
      <dgm:prSet/>
      <dgm:spPr/>
      <dgm:t>
        <a:bodyPr/>
        <a:lstStyle/>
        <a:p>
          <a:endParaRPr lang="uk-UA"/>
        </a:p>
      </dgm:t>
    </dgm:pt>
    <dgm:pt modelId="{B118AA6D-00EE-4F33-A0C1-1D0A73986640}">
      <dgm:prSet/>
      <dgm:spPr/>
      <dgm:t>
        <a:bodyPr/>
        <a:lstStyle/>
        <a:p>
          <a:r>
            <a:rPr lang="en-US" dirty="0"/>
            <a:t>term</a:t>
          </a:r>
          <a:endParaRPr lang="x-none" dirty="0"/>
        </a:p>
      </dgm:t>
    </dgm:pt>
    <dgm:pt modelId="{7017273F-727D-45A7-AC2C-A4790EC67155}" type="parTrans" cxnId="{C18FF55B-5A02-4364-B495-B140E3690380}">
      <dgm:prSet/>
      <dgm:spPr/>
      <dgm:t>
        <a:bodyPr/>
        <a:lstStyle/>
        <a:p>
          <a:endParaRPr lang="uk-UA"/>
        </a:p>
      </dgm:t>
    </dgm:pt>
    <dgm:pt modelId="{40CF3478-9780-4EE6-BA58-3619031D9F27}" type="sibTrans" cxnId="{C18FF55B-5A02-4364-B495-B140E3690380}">
      <dgm:prSet/>
      <dgm:spPr/>
      <dgm:t>
        <a:bodyPr/>
        <a:lstStyle/>
        <a:p>
          <a:endParaRPr lang="uk-UA"/>
        </a:p>
      </dgm:t>
    </dgm:pt>
    <dgm:pt modelId="{8ACA4950-8D29-4039-AD3D-A820C1060CF1}">
      <dgm:prSet/>
      <dgm:spPr/>
      <dgm:t>
        <a:bodyPr/>
        <a:lstStyle/>
        <a:p>
          <a:r>
            <a:rPr lang="en-US" dirty="0"/>
            <a:t>factor</a:t>
          </a:r>
          <a:endParaRPr lang="x-none" dirty="0"/>
        </a:p>
      </dgm:t>
    </dgm:pt>
    <dgm:pt modelId="{24FA675D-227B-4553-B5F4-EBAF9AF66BE7}" type="parTrans" cxnId="{77E71E36-7593-4192-B7EA-CD5FD6DB575F}">
      <dgm:prSet/>
      <dgm:spPr/>
      <dgm:t>
        <a:bodyPr/>
        <a:lstStyle/>
        <a:p>
          <a:endParaRPr lang="uk-UA"/>
        </a:p>
      </dgm:t>
    </dgm:pt>
    <dgm:pt modelId="{2CC29D51-E2E4-4C76-9900-282B271C581E}" type="sibTrans" cxnId="{77E71E36-7593-4192-B7EA-CD5FD6DB575F}">
      <dgm:prSet/>
      <dgm:spPr/>
      <dgm:t>
        <a:bodyPr/>
        <a:lstStyle/>
        <a:p>
          <a:endParaRPr lang="uk-UA"/>
        </a:p>
      </dgm:t>
    </dgm:pt>
    <dgm:pt modelId="{322E4E4A-0A96-4293-9DF4-375CB80B32EC}">
      <dgm:prSet/>
      <dgm:spPr/>
      <dgm:t>
        <a:bodyPr/>
        <a:lstStyle/>
        <a:p>
          <a:r>
            <a:rPr lang="en-US" dirty="0"/>
            <a:t>num</a:t>
          </a:r>
          <a:endParaRPr lang="x-none" dirty="0"/>
        </a:p>
      </dgm:t>
    </dgm:pt>
    <dgm:pt modelId="{2B127568-8C60-4CF3-83DB-A3B4296F5AEB}" type="parTrans" cxnId="{7EF449A3-4843-45A5-B337-697C833B74C3}">
      <dgm:prSet/>
      <dgm:spPr/>
      <dgm:t>
        <a:bodyPr/>
        <a:lstStyle/>
        <a:p>
          <a:endParaRPr lang="uk-UA"/>
        </a:p>
      </dgm:t>
    </dgm:pt>
    <dgm:pt modelId="{97F18E33-A5ED-4047-A778-274114F10AAE}" type="sibTrans" cxnId="{7EF449A3-4843-45A5-B337-697C833B74C3}">
      <dgm:prSet/>
      <dgm:spPr/>
      <dgm:t>
        <a:bodyPr/>
        <a:lstStyle/>
        <a:p>
          <a:endParaRPr lang="uk-UA"/>
        </a:p>
      </dgm:t>
    </dgm:pt>
    <dgm:pt modelId="{34AB3D50-9DE2-4962-94C1-9D3C1DA738F8}">
      <dgm:prSet/>
      <dgm:spPr/>
      <dgm:t>
        <a:bodyPr/>
        <a:lstStyle/>
        <a:p>
          <a:r>
            <a:rPr lang="en-US"/>
            <a:t>10</a:t>
          </a:r>
          <a:endParaRPr lang="x-none"/>
        </a:p>
      </dgm:t>
    </dgm:pt>
    <dgm:pt modelId="{64313F50-B501-4FB0-A87B-D221AD05568C}" type="parTrans" cxnId="{6314091E-2B9E-4D3A-86D8-F6959C8148F8}">
      <dgm:prSet/>
      <dgm:spPr/>
      <dgm:t>
        <a:bodyPr/>
        <a:lstStyle/>
        <a:p>
          <a:endParaRPr lang="uk-UA"/>
        </a:p>
      </dgm:t>
    </dgm:pt>
    <dgm:pt modelId="{F194CFF9-C3DB-4A09-ABE1-CFB3C1A5028F}" type="sibTrans" cxnId="{6314091E-2B9E-4D3A-86D8-F6959C8148F8}">
      <dgm:prSet/>
      <dgm:spPr/>
      <dgm:t>
        <a:bodyPr/>
        <a:lstStyle/>
        <a:p>
          <a:endParaRPr lang="uk-UA"/>
        </a:p>
      </dgm:t>
    </dgm:pt>
    <dgm:pt modelId="{AC57D2FC-47EC-4527-881C-D76889A236FC}">
      <dgm:prSet/>
      <dgm:spPr/>
      <dgm:t>
        <a:bodyPr/>
        <a:lstStyle/>
        <a:p>
          <a:r>
            <a:rPr lang="en-US"/>
            <a:t>eos</a:t>
          </a:r>
          <a:endParaRPr lang="x-none"/>
        </a:p>
      </dgm:t>
    </dgm:pt>
    <dgm:pt modelId="{C71D6694-058A-4F31-8859-C5CDE8C3EB80}" type="parTrans" cxnId="{7AA35323-F36C-4C94-85DD-868C8ED174A0}">
      <dgm:prSet/>
      <dgm:spPr/>
      <dgm:t>
        <a:bodyPr/>
        <a:lstStyle/>
        <a:p>
          <a:endParaRPr lang="uk-UA"/>
        </a:p>
      </dgm:t>
    </dgm:pt>
    <dgm:pt modelId="{A735D6B7-F7F8-47DA-B325-87D1E9D1F212}" type="sibTrans" cxnId="{7AA35323-F36C-4C94-85DD-868C8ED174A0}">
      <dgm:prSet/>
      <dgm:spPr/>
      <dgm:t>
        <a:bodyPr/>
        <a:lstStyle/>
        <a:p>
          <a:endParaRPr lang="uk-UA"/>
        </a:p>
      </dgm:t>
    </dgm:pt>
    <dgm:pt modelId="{20AE397A-4FA9-4C26-A3C6-7148F023D70B}" type="pres">
      <dgm:prSet presAssocID="{5F4925AF-2222-49CA-BC37-98004D5C660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14E277-338E-4E66-8D00-FF683DFF4AE8}" type="pres">
      <dgm:prSet presAssocID="{ADD0C734-13FC-4928-8BAE-D6753807CDF0}" presName="vertOne" presStyleCnt="0"/>
      <dgm:spPr/>
    </dgm:pt>
    <dgm:pt modelId="{A24D31EB-DBE7-4F0B-9F56-47D887CF54D0}" type="pres">
      <dgm:prSet presAssocID="{ADD0C734-13FC-4928-8BAE-D6753807CDF0}" presName="txOne" presStyleLbl="node0" presStyleIdx="0" presStyleCnt="1">
        <dgm:presLayoutVars>
          <dgm:chPref val="3"/>
        </dgm:presLayoutVars>
      </dgm:prSet>
      <dgm:spPr/>
    </dgm:pt>
    <dgm:pt modelId="{C4847BE9-BC53-4AC8-82BB-ECC4873B40DC}" type="pres">
      <dgm:prSet presAssocID="{ADD0C734-13FC-4928-8BAE-D6753807CDF0}" presName="parTransOne" presStyleCnt="0"/>
      <dgm:spPr/>
    </dgm:pt>
    <dgm:pt modelId="{27F95392-3D72-4290-B124-4527357FB3A9}" type="pres">
      <dgm:prSet presAssocID="{ADD0C734-13FC-4928-8BAE-D6753807CDF0}" presName="horzOne" presStyleCnt="0"/>
      <dgm:spPr/>
    </dgm:pt>
    <dgm:pt modelId="{77CF3927-CB2D-4135-9DF4-592690777835}" type="pres">
      <dgm:prSet presAssocID="{524DADF0-B94E-4720-BDC5-31BD2E123868}" presName="vertTwo" presStyleCnt="0"/>
      <dgm:spPr/>
    </dgm:pt>
    <dgm:pt modelId="{979C3F46-BF77-4F73-A9B2-5D3F34CE6792}" type="pres">
      <dgm:prSet presAssocID="{524DADF0-B94E-4720-BDC5-31BD2E123868}" presName="txTwo" presStyleLbl="node2" presStyleIdx="0" presStyleCnt="2">
        <dgm:presLayoutVars>
          <dgm:chPref val="3"/>
        </dgm:presLayoutVars>
      </dgm:prSet>
      <dgm:spPr/>
    </dgm:pt>
    <dgm:pt modelId="{55CCE657-BFC3-472F-A4AE-8613961DEBCF}" type="pres">
      <dgm:prSet presAssocID="{524DADF0-B94E-4720-BDC5-31BD2E123868}" presName="parTransTwo" presStyleCnt="0"/>
      <dgm:spPr/>
    </dgm:pt>
    <dgm:pt modelId="{E2328363-2F47-4C1D-8046-1FB5CA71248D}" type="pres">
      <dgm:prSet presAssocID="{524DADF0-B94E-4720-BDC5-31BD2E123868}" presName="horzTwo" presStyleCnt="0"/>
      <dgm:spPr/>
    </dgm:pt>
    <dgm:pt modelId="{B2EA4D81-90BC-4785-A029-A7B2AAD84C5D}" type="pres">
      <dgm:prSet presAssocID="{813356D6-003B-45D1-A580-260327CF8AA7}" presName="vertThree" presStyleCnt="0"/>
      <dgm:spPr/>
    </dgm:pt>
    <dgm:pt modelId="{71B8E57F-32CA-4CBB-ACA7-D22EE50C234A}" type="pres">
      <dgm:prSet presAssocID="{813356D6-003B-45D1-A580-260327CF8AA7}" presName="txThree" presStyleLbl="node3" presStyleIdx="0" presStyleCnt="3" custLinFactNeighborX="-1569" custLinFactNeighborY="-30129">
        <dgm:presLayoutVars>
          <dgm:chPref val="3"/>
        </dgm:presLayoutVars>
      </dgm:prSet>
      <dgm:spPr/>
    </dgm:pt>
    <dgm:pt modelId="{230FF75F-3A87-43FE-9910-5E2EB78B1B7D}" type="pres">
      <dgm:prSet presAssocID="{813356D6-003B-45D1-A580-260327CF8AA7}" presName="parTransThree" presStyleCnt="0"/>
      <dgm:spPr/>
    </dgm:pt>
    <dgm:pt modelId="{0B7C53DE-797D-450D-A200-93BA9339126B}" type="pres">
      <dgm:prSet presAssocID="{813356D6-003B-45D1-A580-260327CF8AA7}" presName="horzThree" presStyleCnt="0"/>
      <dgm:spPr/>
    </dgm:pt>
    <dgm:pt modelId="{40E102FA-18BB-4DB7-A6D1-F8F9FC2B349A}" type="pres">
      <dgm:prSet presAssocID="{E51629AA-4FC3-44BD-B8DC-FBDA59A23AAD}" presName="vertFour" presStyleCnt="0">
        <dgm:presLayoutVars>
          <dgm:chPref val="3"/>
        </dgm:presLayoutVars>
      </dgm:prSet>
      <dgm:spPr/>
    </dgm:pt>
    <dgm:pt modelId="{519C257C-E91E-42A1-8546-7D96AA943966}" type="pres">
      <dgm:prSet presAssocID="{E51629AA-4FC3-44BD-B8DC-FBDA59A23AAD}" presName="txFour" presStyleLbl="node4" presStyleIdx="0" presStyleCnt="20">
        <dgm:presLayoutVars>
          <dgm:chPref val="3"/>
        </dgm:presLayoutVars>
      </dgm:prSet>
      <dgm:spPr/>
    </dgm:pt>
    <dgm:pt modelId="{2CFB079E-000F-45C8-8463-8180CDFA3866}" type="pres">
      <dgm:prSet presAssocID="{E51629AA-4FC3-44BD-B8DC-FBDA59A23AAD}" presName="parTransFour" presStyleCnt="0"/>
      <dgm:spPr/>
    </dgm:pt>
    <dgm:pt modelId="{90D2EFAB-D2AA-45C5-8919-750789BE013C}" type="pres">
      <dgm:prSet presAssocID="{E51629AA-4FC3-44BD-B8DC-FBDA59A23AAD}" presName="horzFour" presStyleCnt="0"/>
      <dgm:spPr/>
    </dgm:pt>
    <dgm:pt modelId="{DCD81278-96A2-4BDA-9DFA-BAC7A5C3C7B7}" type="pres">
      <dgm:prSet presAssocID="{D79BAE39-8DDE-42DA-BE12-14BBBB45A338}" presName="vertFour" presStyleCnt="0">
        <dgm:presLayoutVars>
          <dgm:chPref val="3"/>
        </dgm:presLayoutVars>
      </dgm:prSet>
      <dgm:spPr/>
    </dgm:pt>
    <dgm:pt modelId="{8BC9526E-9DF9-44D2-969A-4FAA218A1623}" type="pres">
      <dgm:prSet presAssocID="{D79BAE39-8DDE-42DA-BE12-14BBBB45A338}" presName="txFour" presStyleLbl="node4" presStyleIdx="1" presStyleCnt="20">
        <dgm:presLayoutVars>
          <dgm:chPref val="3"/>
        </dgm:presLayoutVars>
      </dgm:prSet>
      <dgm:spPr/>
    </dgm:pt>
    <dgm:pt modelId="{271C399E-C4D2-4EE3-A5B5-BEE790F25BD8}" type="pres">
      <dgm:prSet presAssocID="{D79BAE39-8DDE-42DA-BE12-14BBBB45A338}" presName="horzFour" presStyleCnt="0"/>
      <dgm:spPr/>
    </dgm:pt>
    <dgm:pt modelId="{CA6BBB1F-0956-4023-8A49-0B026283256A}" type="pres">
      <dgm:prSet presAssocID="{88EBF8CD-C176-4D23-830F-7FE2FD0EE162}" presName="sibSpaceFour" presStyleCnt="0"/>
      <dgm:spPr/>
    </dgm:pt>
    <dgm:pt modelId="{4FBF6D18-0F59-43B1-906B-BF593024E161}" type="pres">
      <dgm:prSet presAssocID="{07D63CA8-6D36-4139-A5B1-AFD9BBB688EC}" presName="vertFour" presStyleCnt="0">
        <dgm:presLayoutVars>
          <dgm:chPref val="3"/>
        </dgm:presLayoutVars>
      </dgm:prSet>
      <dgm:spPr/>
    </dgm:pt>
    <dgm:pt modelId="{65C07E4E-8FF8-43C0-8F86-1F88E24A31DF}" type="pres">
      <dgm:prSet presAssocID="{07D63CA8-6D36-4139-A5B1-AFD9BBB688EC}" presName="txFour" presStyleLbl="node4" presStyleIdx="2" presStyleCnt="20">
        <dgm:presLayoutVars>
          <dgm:chPref val="3"/>
        </dgm:presLayoutVars>
      </dgm:prSet>
      <dgm:spPr/>
    </dgm:pt>
    <dgm:pt modelId="{136043BC-A27A-4158-9A9F-B62B26608F0B}" type="pres">
      <dgm:prSet presAssocID="{07D63CA8-6D36-4139-A5B1-AFD9BBB688EC}" presName="parTransFour" presStyleCnt="0"/>
      <dgm:spPr/>
    </dgm:pt>
    <dgm:pt modelId="{55F6A3FC-1E95-4D17-8189-ED1287BEF426}" type="pres">
      <dgm:prSet presAssocID="{07D63CA8-6D36-4139-A5B1-AFD9BBB688EC}" presName="horzFour" presStyleCnt="0"/>
      <dgm:spPr/>
    </dgm:pt>
    <dgm:pt modelId="{9BE01D3F-0BEB-4DF4-B5E6-FC186E98D20B}" type="pres">
      <dgm:prSet presAssocID="{3E82D52F-1EAA-49CA-BBB5-B4FCC1FD2660}" presName="vertFour" presStyleCnt="0">
        <dgm:presLayoutVars>
          <dgm:chPref val="3"/>
        </dgm:presLayoutVars>
      </dgm:prSet>
      <dgm:spPr/>
    </dgm:pt>
    <dgm:pt modelId="{C808F151-C4F8-414B-B6FC-853A8D53FBFE}" type="pres">
      <dgm:prSet presAssocID="{3E82D52F-1EAA-49CA-BBB5-B4FCC1FD2660}" presName="txFour" presStyleLbl="node4" presStyleIdx="3" presStyleCnt="20">
        <dgm:presLayoutVars>
          <dgm:chPref val="3"/>
        </dgm:presLayoutVars>
      </dgm:prSet>
      <dgm:spPr/>
    </dgm:pt>
    <dgm:pt modelId="{94BE061D-56CD-44E0-B3C9-B3425C27CEAB}" type="pres">
      <dgm:prSet presAssocID="{3E82D52F-1EAA-49CA-BBB5-B4FCC1FD2660}" presName="parTransFour" presStyleCnt="0"/>
      <dgm:spPr/>
    </dgm:pt>
    <dgm:pt modelId="{6281137E-9B3C-4FE8-8557-A1992A4AAB7B}" type="pres">
      <dgm:prSet presAssocID="{3E82D52F-1EAA-49CA-BBB5-B4FCC1FD2660}" presName="horzFour" presStyleCnt="0"/>
      <dgm:spPr/>
    </dgm:pt>
    <dgm:pt modelId="{67D04B3E-B005-4E12-9AAF-6AE8E005E0D7}" type="pres">
      <dgm:prSet presAssocID="{D3D06C22-9B56-4E54-86EB-6217E921414E}" presName="vertFour" presStyleCnt="0">
        <dgm:presLayoutVars>
          <dgm:chPref val="3"/>
        </dgm:presLayoutVars>
      </dgm:prSet>
      <dgm:spPr/>
    </dgm:pt>
    <dgm:pt modelId="{AF3B5077-CBB0-4C8E-BC9E-FABB72E3C476}" type="pres">
      <dgm:prSet presAssocID="{D3D06C22-9B56-4E54-86EB-6217E921414E}" presName="txFour" presStyleLbl="node4" presStyleIdx="4" presStyleCnt="20">
        <dgm:presLayoutVars>
          <dgm:chPref val="3"/>
        </dgm:presLayoutVars>
      </dgm:prSet>
      <dgm:spPr/>
    </dgm:pt>
    <dgm:pt modelId="{535AA78B-C92E-4348-9EA5-1E78EB433F04}" type="pres">
      <dgm:prSet presAssocID="{D3D06C22-9B56-4E54-86EB-6217E921414E}" presName="parTransFour" presStyleCnt="0"/>
      <dgm:spPr/>
    </dgm:pt>
    <dgm:pt modelId="{E3360FD9-34FC-4C37-B6FB-56988EA502CD}" type="pres">
      <dgm:prSet presAssocID="{D3D06C22-9B56-4E54-86EB-6217E921414E}" presName="horzFour" presStyleCnt="0"/>
      <dgm:spPr/>
    </dgm:pt>
    <dgm:pt modelId="{F25EF040-0472-49AF-A0BC-CD9DB7B4F4C1}" type="pres">
      <dgm:prSet presAssocID="{9B1302F7-02E2-45EE-89CB-438BC926C838}" presName="vertFour" presStyleCnt="0">
        <dgm:presLayoutVars>
          <dgm:chPref val="3"/>
        </dgm:presLayoutVars>
      </dgm:prSet>
      <dgm:spPr/>
    </dgm:pt>
    <dgm:pt modelId="{67CB6263-7576-4A81-9989-0C4021C90CC1}" type="pres">
      <dgm:prSet presAssocID="{9B1302F7-02E2-45EE-89CB-438BC926C838}" presName="txFour" presStyleLbl="node4" presStyleIdx="5" presStyleCnt="20">
        <dgm:presLayoutVars>
          <dgm:chPref val="3"/>
        </dgm:presLayoutVars>
      </dgm:prSet>
      <dgm:spPr/>
    </dgm:pt>
    <dgm:pt modelId="{79867C8C-BA88-4279-BBF1-21F1BD89D575}" type="pres">
      <dgm:prSet presAssocID="{9B1302F7-02E2-45EE-89CB-438BC926C838}" presName="parTransFour" presStyleCnt="0"/>
      <dgm:spPr/>
    </dgm:pt>
    <dgm:pt modelId="{32996809-1E01-4E5C-9CA0-E104713F2130}" type="pres">
      <dgm:prSet presAssocID="{9B1302F7-02E2-45EE-89CB-438BC926C838}" presName="horzFour" presStyleCnt="0"/>
      <dgm:spPr/>
    </dgm:pt>
    <dgm:pt modelId="{2F7E86C5-7CCC-4064-BEFE-B6A23A082618}" type="pres">
      <dgm:prSet presAssocID="{2F95B70C-3D0A-4D57-81EB-24E33BA884FE}" presName="vertFour" presStyleCnt="0">
        <dgm:presLayoutVars>
          <dgm:chPref val="3"/>
        </dgm:presLayoutVars>
      </dgm:prSet>
      <dgm:spPr/>
    </dgm:pt>
    <dgm:pt modelId="{0757278F-B01A-41BA-9AFA-8F04270E879F}" type="pres">
      <dgm:prSet presAssocID="{2F95B70C-3D0A-4D57-81EB-24E33BA884FE}" presName="txFour" presStyleLbl="node4" presStyleIdx="6" presStyleCnt="20">
        <dgm:presLayoutVars>
          <dgm:chPref val="3"/>
        </dgm:presLayoutVars>
      </dgm:prSet>
      <dgm:spPr/>
    </dgm:pt>
    <dgm:pt modelId="{3E022181-5917-4955-A3A1-FEAF46744987}" type="pres">
      <dgm:prSet presAssocID="{2F95B70C-3D0A-4D57-81EB-24E33BA884FE}" presName="horzFour" presStyleCnt="0"/>
      <dgm:spPr/>
    </dgm:pt>
    <dgm:pt modelId="{10997B99-B322-4F7C-878B-7E2C9B6FFA84}" type="pres">
      <dgm:prSet presAssocID="{6F6B5CD6-D67A-4F80-8E89-ED52E6C60733}" presName="sibSpaceFour" presStyleCnt="0"/>
      <dgm:spPr/>
    </dgm:pt>
    <dgm:pt modelId="{009F01AA-C2A6-4E9F-AADE-BD20A65C8978}" type="pres">
      <dgm:prSet presAssocID="{51B56713-8F48-43F8-A99D-D79E5302E3B9}" presName="vertFour" presStyleCnt="0">
        <dgm:presLayoutVars>
          <dgm:chPref val="3"/>
        </dgm:presLayoutVars>
      </dgm:prSet>
      <dgm:spPr/>
    </dgm:pt>
    <dgm:pt modelId="{DE6FEAAA-5ABA-47F5-9AF4-F8332226D8DC}" type="pres">
      <dgm:prSet presAssocID="{51B56713-8F48-43F8-A99D-D79E5302E3B9}" presName="txFour" presStyleLbl="node4" presStyleIdx="7" presStyleCnt="20">
        <dgm:presLayoutVars>
          <dgm:chPref val="3"/>
        </dgm:presLayoutVars>
      </dgm:prSet>
      <dgm:spPr/>
    </dgm:pt>
    <dgm:pt modelId="{28BD3406-2664-410E-8BF4-BD854E02F854}" type="pres">
      <dgm:prSet presAssocID="{51B56713-8F48-43F8-A99D-D79E5302E3B9}" presName="horzFour" presStyleCnt="0"/>
      <dgm:spPr/>
    </dgm:pt>
    <dgm:pt modelId="{42527ECA-EE7B-4B63-9E96-5B98BE10BFE0}" type="pres">
      <dgm:prSet presAssocID="{A6E904CB-2392-4293-8D54-8CEC55ACBE2C}" presName="sibSpaceFour" presStyleCnt="0"/>
      <dgm:spPr/>
    </dgm:pt>
    <dgm:pt modelId="{41B91F03-F29C-4BE5-87E1-AD1987BAC4EE}" type="pres">
      <dgm:prSet presAssocID="{23EC2904-D1AC-4FF5-99FA-12D3A0AAD71F}" presName="vertFour" presStyleCnt="0">
        <dgm:presLayoutVars>
          <dgm:chPref val="3"/>
        </dgm:presLayoutVars>
      </dgm:prSet>
      <dgm:spPr/>
    </dgm:pt>
    <dgm:pt modelId="{22B13B47-8DBA-454E-ACC3-FD642232E28C}" type="pres">
      <dgm:prSet presAssocID="{23EC2904-D1AC-4FF5-99FA-12D3A0AAD71F}" presName="txFour" presStyleLbl="node4" presStyleIdx="8" presStyleCnt="20">
        <dgm:presLayoutVars>
          <dgm:chPref val="3"/>
        </dgm:presLayoutVars>
      </dgm:prSet>
      <dgm:spPr/>
    </dgm:pt>
    <dgm:pt modelId="{D795F44E-A0CB-4FF5-BDFD-E79DBBC08805}" type="pres">
      <dgm:prSet presAssocID="{23EC2904-D1AC-4FF5-99FA-12D3A0AAD71F}" presName="parTransFour" presStyleCnt="0"/>
      <dgm:spPr/>
    </dgm:pt>
    <dgm:pt modelId="{D0535351-31F2-476F-82D3-325EEE2DC841}" type="pres">
      <dgm:prSet presAssocID="{23EC2904-D1AC-4FF5-99FA-12D3A0AAD71F}" presName="horzFour" presStyleCnt="0"/>
      <dgm:spPr/>
    </dgm:pt>
    <dgm:pt modelId="{3FB115E9-F9CF-4B60-B7F8-A454B8700B02}" type="pres">
      <dgm:prSet presAssocID="{C9686A5A-D09A-4A3B-9E43-A61585470203}" presName="vertFour" presStyleCnt="0">
        <dgm:presLayoutVars>
          <dgm:chPref val="3"/>
        </dgm:presLayoutVars>
      </dgm:prSet>
      <dgm:spPr/>
    </dgm:pt>
    <dgm:pt modelId="{C0B72B36-8F58-49B8-94DD-A0A81512256A}" type="pres">
      <dgm:prSet presAssocID="{C9686A5A-D09A-4A3B-9E43-A61585470203}" presName="txFour" presStyleLbl="node4" presStyleIdx="9" presStyleCnt="20">
        <dgm:presLayoutVars>
          <dgm:chPref val="3"/>
        </dgm:presLayoutVars>
      </dgm:prSet>
      <dgm:spPr/>
    </dgm:pt>
    <dgm:pt modelId="{2B88D0C7-43BA-451A-B17D-BAB94B42FB19}" type="pres">
      <dgm:prSet presAssocID="{C9686A5A-D09A-4A3B-9E43-A61585470203}" presName="parTransFour" presStyleCnt="0"/>
      <dgm:spPr/>
    </dgm:pt>
    <dgm:pt modelId="{C9D4B115-ACA3-42F5-AB6E-B057A232E674}" type="pres">
      <dgm:prSet presAssocID="{C9686A5A-D09A-4A3B-9E43-A61585470203}" presName="horzFour" presStyleCnt="0"/>
      <dgm:spPr/>
    </dgm:pt>
    <dgm:pt modelId="{0B5082E7-134C-4A19-8EF0-B0A2684ABA9A}" type="pres">
      <dgm:prSet presAssocID="{CB904705-6E0D-4C4F-9D05-3A662C50E2CC}" presName="vertFour" presStyleCnt="0">
        <dgm:presLayoutVars>
          <dgm:chPref val="3"/>
        </dgm:presLayoutVars>
      </dgm:prSet>
      <dgm:spPr/>
    </dgm:pt>
    <dgm:pt modelId="{048A2109-7E50-4CFA-8080-D5D94F7A2DED}" type="pres">
      <dgm:prSet presAssocID="{CB904705-6E0D-4C4F-9D05-3A662C50E2CC}" presName="txFour" presStyleLbl="node4" presStyleIdx="10" presStyleCnt="20">
        <dgm:presLayoutVars>
          <dgm:chPref val="3"/>
        </dgm:presLayoutVars>
      </dgm:prSet>
      <dgm:spPr/>
    </dgm:pt>
    <dgm:pt modelId="{BCA401D5-1138-4B9F-BD98-6C187D74E95E}" type="pres">
      <dgm:prSet presAssocID="{CB904705-6E0D-4C4F-9D05-3A662C50E2CC}" presName="parTransFour" presStyleCnt="0"/>
      <dgm:spPr/>
    </dgm:pt>
    <dgm:pt modelId="{28F5558B-E6EE-4425-90DD-1F2886835F28}" type="pres">
      <dgm:prSet presAssocID="{CB904705-6E0D-4C4F-9D05-3A662C50E2CC}" presName="horzFour" presStyleCnt="0"/>
      <dgm:spPr/>
    </dgm:pt>
    <dgm:pt modelId="{9441FEA4-690F-43F0-AB61-4F872064E47C}" type="pres">
      <dgm:prSet presAssocID="{28A084B8-89EC-4E3A-AAE4-A6F0E52FDCFC}" presName="vertFour" presStyleCnt="0">
        <dgm:presLayoutVars>
          <dgm:chPref val="3"/>
        </dgm:presLayoutVars>
      </dgm:prSet>
      <dgm:spPr/>
    </dgm:pt>
    <dgm:pt modelId="{323AD462-9CA3-4000-99D5-C946414BD525}" type="pres">
      <dgm:prSet presAssocID="{28A084B8-89EC-4E3A-AAE4-A6F0E52FDCFC}" presName="txFour" presStyleLbl="node4" presStyleIdx="11" presStyleCnt="20">
        <dgm:presLayoutVars>
          <dgm:chPref val="3"/>
        </dgm:presLayoutVars>
      </dgm:prSet>
      <dgm:spPr/>
    </dgm:pt>
    <dgm:pt modelId="{522F11B0-5DCC-4C7B-9DFF-EBFB43EEFAFB}" type="pres">
      <dgm:prSet presAssocID="{28A084B8-89EC-4E3A-AAE4-A6F0E52FDCFC}" presName="horzFour" presStyleCnt="0"/>
      <dgm:spPr/>
    </dgm:pt>
    <dgm:pt modelId="{BDF76E5B-F660-4649-AE79-AA7E9BF6C112}" type="pres">
      <dgm:prSet presAssocID="{908144DA-A5BE-45FA-87FB-72C187BBD1DC}" presName="sibSpaceFour" presStyleCnt="0"/>
      <dgm:spPr/>
    </dgm:pt>
    <dgm:pt modelId="{AE15974A-58EE-4AFA-9BE8-88369049E71B}" type="pres">
      <dgm:prSet presAssocID="{EA9DFDAB-F3CE-49C0-AF3E-4E4492B85B22}" presName="vertFour" presStyleCnt="0">
        <dgm:presLayoutVars>
          <dgm:chPref val="3"/>
        </dgm:presLayoutVars>
      </dgm:prSet>
      <dgm:spPr/>
    </dgm:pt>
    <dgm:pt modelId="{302BD95A-9A5B-4FBF-9C95-F63D123E9A3E}" type="pres">
      <dgm:prSet presAssocID="{EA9DFDAB-F3CE-49C0-AF3E-4E4492B85B22}" presName="txFour" presStyleLbl="node4" presStyleIdx="12" presStyleCnt="20">
        <dgm:presLayoutVars>
          <dgm:chPref val="3"/>
        </dgm:presLayoutVars>
      </dgm:prSet>
      <dgm:spPr/>
    </dgm:pt>
    <dgm:pt modelId="{A80DD03E-047C-4114-9D85-7B644A3A4C73}" type="pres">
      <dgm:prSet presAssocID="{EA9DFDAB-F3CE-49C0-AF3E-4E4492B85B22}" presName="horzFour" presStyleCnt="0"/>
      <dgm:spPr/>
    </dgm:pt>
    <dgm:pt modelId="{9C1A462B-4242-454D-A71F-0B9FE2B67BB1}" type="pres">
      <dgm:prSet presAssocID="{8C188A18-F216-4273-81A8-3C1ADE3A17A4}" presName="sibSpaceFour" presStyleCnt="0"/>
      <dgm:spPr/>
    </dgm:pt>
    <dgm:pt modelId="{4C3FB8FE-4F25-4ACA-9A14-885FFFB7DF0E}" type="pres">
      <dgm:prSet presAssocID="{56131F69-CC6C-4E91-8DF6-30761F31F4BE}" presName="vertFour" presStyleCnt="0">
        <dgm:presLayoutVars>
          <dgm:chPref val="3"/>
        </dgm:presLayoutVars>
      </dgm:prSet>
      <dgm:spPr/>
    </dgm:pt>
    <dgm:pt modelId="{3985A160-6F10-4DBD-90A8-EBFF380814E9}" type="pres">
      <dgm:prSet presAssocID="{56131F69-CC6C-4E91-8DF6-30761F31F4BE}" presName="txFour" presStyleLbl="node4" presStyleIdx="13" presStyleCnt="20">
        <dgm:presLayoutVars>
          <dgm:chPref val="3"/>
        </dgm:presLayoutVars>
      </dgm:prSet>
      <dgm:spPr/>
    </dgm:pt>
    <dgm:pt modelId="{DA0F773C-E368-49FF-99D8-CF288A988045}" type="pres">
      <dgm:prSet presAssocID="{56131F69-CC6C-4E91-8DF6-30761F31F4BE}" presName="horzFour" presStyleCnt="0"/>
      <dgm:spPr/>
    </dgm:pt>
    <dgm:pt modelId="{3B16F404-DAA8-4758-8D17-541C7711CA9D}" type="pres">
      <dgm:prSet presAssocID="{CA4D0FCD-9987-4932-965A-99E625681213}" presName="sibSpaceFour" presStyleCnt="0"/>
      <dgm:spPr/>
    </dgm:pt>
    <dgm:pt modelId="{B14C9814-EB40-420A-A1FF-07857D3ABD42}" type="pres">
      <dgm:prSet presAssocID="{A5BB327A-B0AE-4839-BBF3-117E3168121E}" presName="vertFour" presStyleCnt="0">
        <dgm:presLayoutVars>
          <dgm:chPref val="3"/>
        </dgm:presLayoutVars>
      </dgm:prSet>
      <dgm:spPr/>
    </dgm:pt>
    <dgm:pt modelId="{AAB247FB-45C2-4F2E-B6C2-BA81C30CAE56}" type="pres">
      <dgm:prSet presAssocID="{A5BB327A-B0AE-4839-BBF3-117E3168121E}" presName="txFour" presStyleLbl="node4" presStyleIdx="14" presStyleCnt="20">
        <dgm:presLayoutVars>
          <dgm:chPref val="3"/>
        </dgm:presLayoutVars>
      </dgm:prSet>
      <dgm:spPr/>
    </dgm:pt>
    <dgm:pt modelId="{2E9F41F7-27D1-4FE2-A53F-1F266D0B2911}" type="pres">
      <dgm:prSet presAssocID="{A5BB327A-B0AE-4839-BBF3-117E3168121E}" presName="parTransFour" presStyleCnt="0"/>
      <dgm:spPr/>
    </dgm:pt>
    <dgm:pt modelId="{7CA8445E-1B52-41AB-997B-D33D3F084CE4}" type="pres">
      <dgm:prSet presAssocID="{A5BB327A-B0AE-4839-BBF3-117E3168121E}" presName="horzFour" presStyleCnt="0"/>
      <dgm:spPr/>
    </dgm:pt>
    <dgm:pt modelId="{FDA5377D-A06D-4295-A307-45EEA845E2F3}" type="pres">
      <dgm:prSet presAssocID="{C9D19DEA-CB5E-42B3-B943-4C3E8D78F747}" presName="vertFour" presStyleCnt="0">
        <dgm:presLayoutVars>
          <dgm:chPref val="3"/>
        </dgm:presLayoutVars>
      </dgm:prSet>
      <dgm:spPr/>
    </dgm:pt>
    <dgm:pt modelId="{8EDA8817-9322-4B54-B0E8-23605221DC35}" type="pres">
      <dgm:prSet presAssocID="{C9D19DEA-CB5E-42B3-B943-4C3E8D78F747}" presName="txFour" presStyleLbl="node4" presStyleIdx="15" presStyleCnt="20">
        <dgm:presLayoutVars>
          <dgm:chPref val="3"/>
        </dgm:presLayoutVars>
      </dgm:prSet>
      <dgm:spPr/>
    </dgm:pt>
    <dgm:pt modelId="{C0A9E77A-5A9E-4628-A24F-91F3878750A5}" type="pres">
      <dgm:prSet presAssocID="{C9D19DEA-CB5E-42B3-B943-4C3E8D78F747}" presName="parTransFour" presStyleCnt="0"/>
      <dgm:spPr/>
    </dgm:pt>
    <dgm:pt modelId="{9A9BE14A-930B-4CB5-B4AD-51AA04194FEC}" type="pres">
      <dgm:prSet presAssocID="{C9D19DEA-CB5E-42B3-B943-4C3E8D78F747}" presName="horzFour" presStyleCnt="0"/>
      <dgm:spPr/>
    </dgm:pt>
    <dgm:pt modelId="{A0AEF68A-5915-4563-A382-721F224A380A}" type="pres">
      <dgm:prSet presAssocID="{7FA097E8-CC8C-49A9-B8D8-4242C58059B9}" presName="vertFour" presStyleCnt="0">
        <dgm:presLayoutVars>
          <dgm:chPref val="3"/>
        </dgm:presLayoutVars>
      </dgm:prSet>
      <dgm:spPr/>
    </dgm:pt>
    <dgm:pt modelId="{58C85323-318A-4E31-A829-9E8B715F3456}" type="pres">
      <dgm:prSet presAssocID="{7FA097E8-CC8C-49A9-B8D8-4242C58059B9}" presName="txFour" presStyleLbl="node4" presStyleIdx="16" presStyleCnt="20">
        <dgm:presLayoutVars>
          <dgm:chPref val="3"/>
        </dgm:presLayoutVars>
      </dgm:prSet>
      <dgm:spPr/>
    </dgm:pt>
    <dgm:pt modelId="{ECC39F2B-E762-4027-9FBC-05AE6391EA3F}" type="pres">
      <dgm:prSet presAssocID="{7FA097E8-CC8C-49A9-B8D8-4242C58059B9}" presName="horzFour" presStyleCnt="0"/>
      <dgm:spPr/>
    </dgm:pt>
    <dgm:pt modelId="{9DBE243C-41B6-4D37-9F23-FC01475695BC}" type="pres">
      <dgm:prSet presAssocID="{D052E151-55AB-40A3-987F-FBAA10A83C35}" presName="sibSpaceThree" presStyleCnt="0"/>
      <dgm:spPr/>
    </dgm:pt>
    <dgm:pt modelId="{6F5823F7-6B7E-4C34-AAC8-E152321C3194}" type="pres">
      <dgm:prSet presAssocID="{46D44740-9860-4AAA-8EE0-1F727D6A354A}" presName="vertThree" presStyleCnt="0"/>
      <dgm:spPr/>
    </dgm:pt>
    <dgm:pt modelId="{9B60D1E8-46FD-4D5A-BFB4-2662BBF7E896}" type="pres">
      <dgm:prSet presAssocID="{46D44740-9860-4AAA-8EE0-1F727D6A354A}" presName="txThree" presStyleLbl="node3" presStyleIdx="1" presStyleCnt="3">
        <dgm:presLayoutVars>
          <dgm:chPref val="3"/>
        </dgm:presLayoutVars>
      </dgm:prSet>
      <dgm:spPr/>
    </dgm:pt>
    <dgm:pt modelId="{77CAEA47-3D2F-4616-A867-B74482C2D222}" type="pres">
      <dgm:prSet presAssocID="{46D44740-9860-4AAA-8EE0-1F727D6A354A}" presName="horzThree" presStyleCnt="0"/>
      <dgm:spPr/>
    </dgm:pt>
    <dgm:pt modelId="{4E0070BC-D458-4AFF-A8D2-FE0AE2E0B375}" type="pres">
      <dgm:prSet presAssocID="{64F61C73-F6C4-4BB6-921A-1C2905DE011B}" presName="sibSpaceThree" presStyleCnt="0"/>
      <dgm:spPr/>
    </dgm:pt>
    <dgm:pt modelId="{626445DB-AF03-46DB-8C8A-0E693736AFD0}" type="pres">
      <dgm:prSet presAssocID="{B118AA6D-00EE-4F33-A0C1-1D0A73986640}" presName="vertThree" presStyleCnt="0"/>
      <dgm:spPr/>
    </dgm:pt>
    <dgm:pt modelId="{B6FF39EA-8E60-48C3-B134-67A4685409B5}" type="pres">
      <dgm:prSet presAssocID="{B118AA6D-00EE-4F33-A0C1-1D0A73986640}" presName="txThree" presStyleLbl="node3" presStyleIdx="2" presStyleCnt="3">
        <dgm:presLayoutVars>
          <dgm:chPref val="3"/>
        </dgm:presLayoutVars>
      </dgm:prSet>
      <dgm:spPr/>
    </dgm:pt>
    <dgm:pt modelId="{EAE8C809-A24F-48A2-AE35-013355F86F06}" type="pres">
      <dgm:prSet presAssocID="{B118AA6D-00EE-4F33-A0C1-1D0A73986640}" presName="parTransThree" presStyleCnt="0"/>
      <dgm:spPr/>
    </dgm:pt>
    <dgm:pt modelId="{8E5FB09F-0B25-43F8-AD93-787787AD3805}" type="pres">
      <dgm:prSet presAssocID="{B118AA6D-00EE-4F33-A0C1-1D0A73986640}" presName="horzThree" presStyleCnt="0"/>
      <dgm:spPr/>
    </dgm:pt>
    <dgm:pt modelId="{21985808-F7A4-43AF-B46C-F5E4EC40E416}" type="pres">
      <dgm:prSet presAssocID="{8ACA4950-8D29-4039-AD3D-A820C1060CF1}" presName="vertFour" presStyleCnt="0">
        <dgm:presLayoutVars>
          <dgm:chPref val="3"/>
        </dgm:presLayoutVars>
      </dgm:prSet>
      <dgm:spPr/>
    </dgm:pt>
    <dgm:pt modelId="{7F1C8BCD-902D-4C91-A294-6A618B943ED5}" type="pres">
      <dgm:prSet presAssocID="{8ACA4950-8D29-4039-AD3D-A820C1060CF1}" presName="txFour" presStyleLbl="node4" presStyleIdx="17" presStyleCnt="20">
        <dgm:presLayoutVars>
          <dgm:chPref val="3"/>
        </dgm:presLayoutVars>
      </dgm:prSet>
      <dgm:spPr/>
    </dgm:pt>
    <dgm:pt modelId="{157D310C-D7C8-45B1-B2B1-D0265A4B5CBA}" type="pres">
      <dgm:prSet presAssocID="{8ACA4950-8D29-4039-AD3D-A820C1060CF1}" presName="parTransFour" presStyleCnt="0"/>
      <dgm:spPr/>
    </dgm:pt>
    <dgm:pt modelId="{9FEA9B88-6524-403F-B2EF-D38908C77842}" type="pres">
      <dgm:prSet presAssocID="{8ACA4950-8D29-4039-AD3D-A820C1060CF1}" presName="horzFour" presStyleCnt="0"/>
      <dgm:spPr/>
    </dgm:pt>
    <dgm:pt modelId="{C469A2C8-2CA9-488B-B553-BB6551702110}" type="pres">
      <dgm:prSet presAssocID="{322E4E4A-0A96-4293-9DF4-375CB80B32EC}" presName="vertFour" presStyleCnt="0">
        <dgm:presLayoutVars>
          <dgm:chPref val="3"/>
        </dgm:presLayoutVars>
      </dgm:prSet>
      <dgm:spPr/>
    </dgm:pt>
    <dgm:pt modelId="{A0D2B826-2A7A-4601-8E3A-EC085C0A8AC8}" type="pres">
      <dgm:prSet presAssocID="{322E4E4A-0A96-4293-9DF4-375CB80B32EC}" presName="txFour" presStyleLbl="node4" presStyleIdx="18" presStyleCnt="20">
        <dgm:presLayoutVars>
          <dgm:chPref val="3"/>
        </dgm:presLayoutVars>
      </dgm:prSet>
      <dgm:spPr/>
    </dgm:pt>
    <dgm:pt modelId="{F0B2A1B3-7B73-4642-BE36-D51C3E659C8D}" type="pres">
      <dgm:prSet presAssocID="{322E4E4A-0A96-4293-9DF4-375CB80B32EC}" presName="parTransFour" presStyleCnt="0"/>
      <dgm:spPr/>
    </dgm:pt>
    <dgm:pt modelId="{0C2FAF3C-27F0-4D99-8F24-5A4386FCBBAF}" type="pres">
      <dgm:prSet presAssocID="{322E4E4A-0A96-4293-9DF4-375CB80B32EC}" presName="horzFour" presStyleCnt="0"/>
      <dgm:spPr/>
    </dgm:pt>
    <dgm:pt modelId="{D6B46B7F-73AC-4779-89BB-8212E0D6F416}" type="pres">
      <dgm:prSet presAssocID="{34AB3D50-9DE2-4962-94C1-9D3C1DA738F8}" presName="vertFour" presStyleCnt="0">
        <dgm:presLayoutVars>
          <dgm:chPref val="3"/>
        </dgm:presLayoutVars>
      </dgm:prSet>
      <dgm:spPr/>
    </dgm:pt>
    <dgm:pt modelId="{32AAF5AA-15E9-49D0-B862-8845735E49FF}" type="pres">
      <dgm:prSet presAssocID="{34AB3D50-9DE2-4962-94C1-9D3C1DA738F8}" presName="txFour" presStyleLbl="node4" presStyleIdx="19" presStyleCnt="20">
        <dgm:presLayoutVars>
          <dgm:chPref val="3"/>
        </dgm:presLayoutVars>
      </dgm:prSet>
      <dgm:spPr/>
    </dgm:pt>
    <dgm:pt modelId="{11F86C5F-7388-411C-A8EA-1D847C64FA2B}" type="pres">
      <dgm:prSet presAssocID="{34AB3D50-9DE2-4962-94C1-9D3C1DA738F8}" presName="horzFour" presStyleCnt="0"/>
      <dgm:spPr/>
    </dgm:pt>
    <dgm:pt modelId="{AEC0B8F8-772A-4685-9BAA-08068EE8B66B}" type="pres">
      <dgm:prSet presAssocID="{58B8ECE9-DD27-456E-AF08-CC6751878C9B}" presName="sibSpaceTwo" presStyleCnt="0"/>
      <dgm:spPr/>
    </dgm:pt>
    <dgm:pt modelId="{211886E2-35F8-4CBB-90C7-61623C80E834}" type="pres">
      <dgm:prSet presAssocID="{AC57D2FC-47EC-4527-881C-D76889A236FC}" presName="vertTwo" presStyleCnt="0"/>
      <dgm:spPr/>
    </dgm:pt>
    <dgm:pt modelId="{C7CF34D0-72E4-423A-8EBB-CC6A7053934F}" type="pres">
      <dgm:prSet presAssocID="{AC57D2FC-47EC-4527-881C-D76889A236FC}" presName="txTwo" presStyleLbl="node2" presStyleIdx="1" presStyleCnt="2">
        <dgm:presLayoutVars>
          <dgm:chPref val="3"/>
        </dgm:presLayoutVars>
      </dgm:prSet>
      <dgm:spPr/>
    </dgm:pt>
    <dgm:pt modelId="{1E72A6B9-CF3D-41B6-9875-3D96462AE42D}" type="pres">
      <dgm:prSet presAssocID="{AC57D2FC-47EC-4527-881C-D76889A236FC}" presName="horzTwo" presStyleCnt="0"/>
      <dgm:spPr/>
    </dgm:pt>
  </dgm:ptLst>
  <dgm:cxnLst>
    <dgm:cxn modelId="{E6D23B03-0648-4C79-A724-138BE589F5ED}" type="presOf" srcId="{8ACA4950-8D29-4039-AD3D-A820C1060CF1}" destId="{7F1C8BCD-902D-4C91-A294-6A618B943ED5}" srcOrd="0" destOrd="0" presId="urn:microsoft.com/office/officeart/2005/8/layout/hierarchy4"/>
    <dgm:cxn modelId="{66E01A06-FE8F-4AF0-86BB-C2D87EEB667C}" srcId="{5F4925AF-2222-49CA-BC37-98004D5C6608}" destId="{ADD0C734-13FC-4928-8BAE-D6753807CDF0}" srcOrd="0" destOrd="0" parTransId="{20E9573E-C289-421B-BF03-31F8FF25166E}" sibTransId="{CC68F2B3-B79E-40E4-B34D-86CDC8401E60}"/>
    <dgm:cxn modelId="{3DD16A09-536D-4B32-959D-ADA61D962FED}" srcId="{9B1302F7-02E2-45EE-89CB-438BC926C838}" destId="{2F95B70C-3D0A-4D57-81EB-24E33BA884FE}" srcOrd="0" destOrd="0" parTransId="{1675313B-EE82-4CD2-BD04-9D6516E2AD5A}" sibTransId="{50437E83-CEDB-4E00-AD02-CC0037F28936}"/>
    <dgm:cxn modelId="{03E0720B-490E-4E78-969F-FE15A3AF8861}" type="presOf" srcId="{C9D19DEA-CB5E-42B3-B943-4C3E8D78F747}" destId="{8EDA8817-9322-4B54-B0E8-23605221DC35}" srcOrd="0" destOrd="0" presId="urn:microsoft.com/office/officeart/2005/8/layout/hierarchy4"/>
    <dgm:cxn modelId="{6314091E-2B9E-4D3A-86D8-F6959C8148F8}" srcId="{322E4E4A-0A96-4293-9DF4-375CB80B32EC}" destId="{34AB3D50-9DE2-4962-94C1-9D3C1DA738F8}" srcOrd="0" destOrd="0" parTransId="{64313F50-B501-4FB0-A87B-D221AD05568C}" sibTransId="{F194CFF9-C3DB-4A09-ABE1-CFB3C1A5028F}"/>
    <dgm:cxn modelId="{7AA35323-F36C-4C94-85DD-868C8ED174A0}" srcId="{ADD0C734-13FC-4928-8BAE-D6753807CDF0}" destId="{AC57D2FC-47EC-4527-881C-D76889A236FC}" srcOrd="1" destOrd="0" parTransId="{C71D6694-058A-4F31-8859-C5CDE8C3EB80}" sibTransId="{A735D6B7-F7F8-47DA-B325-87D1E9D1F212}"/>
    <dgm:cxn modelId="{DF17A323-36F5-4B85-A5B7-4A7660FE2CEB}" srcId="{07D63CA8-6D36-4139-A5B1-AFD9BBB688EC}" destId="{3E82D52F-1EAA-49CA-BBB5-B4FCC1FD2660}" srcOrd="0" destOrd="0" parTransId="{4F1E8288-4416-49E1-9A4F-E72788DA3992}" sibTransId="{6F6B5CD6-D67A-4F80-8E89-ED52E6C60733}"/>
    <dgm:cxn modelId="{A1D63528-6637-4717-9696-3B79E547677D}" srcId="{E51629AA-4FC3-44BD-B8DC-FBDA59A23AAD}" destId="{EA9DFDAB-F3CE-49C0-AF3E-4E4492B85B22}" srcOrd="2" destOrd="0" parTransId="{C571162C-1874-457F-83C7-D43381F6AFB9}" sibTransId="{D11D91CC-AF20-4961-A3D0-F4D1DC736087}"/>
    <dgm:cxn modelId="{52C04128-2904-4346-8E8D-100B57C2528F}" type="presOf" srcId="{EA9DFDAB-F3CE-49C0-AF3E-4E4492B85B22}" destId="{302BD95A-9A5B-4FBF-9C95-F63D123E9A3E}" srcOrd="0" destOrd="0" presId="urn:microsoft.com/office/officeart/2005/8/layout/hierarchy4"/>
    <dgm:cxn modelId="{0D751F31-6D6E-4118-A7A0-82DEAEDEB904}" type="presOf" srcId="{07D63CA8-6D36-4139-A5B1-AFD9BBB688EC}" destId="{65C07E4E-8FF8-43C0-8F86-1F88E24A31DF}" srcOrd="0" destOrd="0" presId="urn:microsoft.com/office/officeart/2005/8/layout/hierarchy4"/>
    <dgm:cxn modelId="{C8F55432-F339-47E0-8F04-6DBD5609B597}" srcId="{813356D6-003B-45D1-A580-260327CF8AA7}" destId="{56131F69-CC6C-4E91-8DF6-30761F31F4BE}" srcOrd="1" destOrd="0" parTransId="{D7C9684A-F1AB-4009-81C3-82772799C193}" sibTransId="{CA4D0FCD-9987-4932-965A-99E625681213}"/>
    <dgm:cxn modelId="{77E71E36-7593-4192-B7EA-CD5FD6DB575F}" srcId="{B118AA6D-00EE-4F33-A0C1-1D0A73986640}" destId="{8ACA4950-8D29-4039-AD3D-A820C1060CF1}" srcOrd="0" destOrd="0" parTransId="{24FA675D-227B-4553-B5F4-EBAF9AF66BE7}" sibTransId="{2CC29D51-E2E4-4C76-9900-282B271C581E}"/>
    <dgm:cxn modelId="{A7D2433D-2638-4491-AF62-54A433DAA450}" type="presOf" srcId="{AC57D2FC-47EC-4527-881C-D76889A236FC}" destId="{C7CF34D0-72E4-423A-8EBB-CC6A7053934F}" srcOrd="0" destOrd="0" presId="urn:microsoft.com/office/officeart/2005/8/layout/hierarchy4"/>
    <dgm:cxn modelId="{8507973E-70D8-420C-8A47-ED724AA0D6E3}" type="presOf" srcId="{B118AA6D-00EE-4F33-A0C1-1D0A73986640}" destId="{B6FF39EA-8E60-48C3-B134-67A4685409B5}" srcOrd="0" destOrd="0" presId="urn:microsoft.com/office/officeart/2005/8/layout/hierarchy4"/>
    <dgm:cxn modelId="{BB530B3F-29CC-4DD2-BC1F-B082F76C0146}" srcId="{ADD0C734-13FC-4928-8BAE-D6753807CDF0}" destId="{524DADF0-B94E-4720-BDC5-31BD2E123868}" srcOrd="0" destOrd="0" parTransId="{3403610E-266D-4CD8-B850-8CBD3363B97F}" sibTransId="{58B8ECE9-DD27-456E-AF08-CC6751878C9B}"/>
    <dgm:cxn modelId="{23058B40-F60A-404F-8DEE-695CC138CA06}" srcId="{A5BB327A-B0AE-4839-BBF3-117E3168121E}" destId="{C9D19DEA-CB5E-42B3-B943-4C3E8D78F747}" srcOrd="0" destOrd="0" parTransId="{3E70174E-F2CD-4E2B-B1FD-ECA6CACD16AF}" sibTransId="{F10ED743-8C7E-43FF-816F-EED42A5CB7B2}"/>
    <dgm:cxn modelId="{C18FF55B-5A02-4364-B495-B140E3690380}" srcId="{524DADF0-B94E-4720-BDC5-31BD2E123868}" destId="{B118AA6D-00EE-4F33-A0C1-1D0A73986640}" srcOrd="2" destOrd="0" parTransId="{7017273F-727D-45A7-AC2C-A4790EC67155}" sibTransId="{40CF3478-9780-4EE6-BA58-3619031D9F27}"/>
    <dgm:cxn modelId="{7C93FE5B-03E2-4C28-9667-C2D8767FE7DD}" type="presOf" srcId="{46D44740-9860-4AAA-8EE0-1F727D6A354A}" destId="{9B60D1E8-46FD-4D5A-BFB4-2662BBF7E896}" srcOrd="0" destOrd="0" presId="urn:microsoft.com/office/officeart/2005/8/layout/hierarchy4"/>
    <dgm:cxn modelId="{0E07885C-062C-4FAC-A689-246B9F05C78D}" type="presOf" srcId="{A5BB327A-B0AE-4839-BBF3-117E3168121E}" destId="{AAB247FB-45C2-4F2E-B6C2-BA81C30CAE56}" srcOrd="0" destOrd="0" presId="urn:microsoft.com/office/officeart/2005/8/layout/hierarchy4"/>
    <dgm:cxn modelId="{62A3635D-AE6A-4DE4-AAE7-79F5EC2533E8}" type="presOf" srcId="{CB904705-6E0D-4C4F-9D05-3A662C50E2CC}" destId="{048A2109-7E50-4CFA-8080-D5D94F7A2DED}" srcOrd="0" destOrd="0" presId="urn:microsoft.com/office/officeart/2005/8/layout/hierarchy4"/>
    <dgm:cxn modelId="{32D59363-6AC4-4F89-BE93-FF2C641099B3}" srcId="{C9D19DEA-CB5E-42B3-B943-4C3E8D78F747}" destId="{7FA097E8-CC8C-49A9-B8D8-4242C58059B9}" srcOrd="0" destOrd="0" parTransId="{2DB9AA74-F8EB-4859-9513-4DE8BC55E21D}" sibTransId="{CF6B0561-8472-4774-B31B-841E3AE01B92}"/>
    <dgm:cxn modelId="{2D912D67-C472-4745-A9EB-9309F589740B}" type="presOf" srcId="{E51629AA-4FC3-44BD-B8DC-FBDA59A23AAD}" destId="{519C257C-E91E-42A1-8546-7D96AA943966}" srcOrd="0" destOrd="0" presId="urn:microsoft.com/office/officeart/2005/8/layout/hierarchy4"/>
    <dgm:cxn modelId="{91F67F48-C388-4D0F-B481-447D3BE65DBF}" srcId="{23EC2904-D1AC-4FF5-99FA-12D3A0AAD71F}" destId="{C9686A5A-D09A-4A3B-9E43-A61585470203}" srcOrd="0" destOrd="0" parTransId="{E1248B04-1F0C-481C-84E6-18D5D8953C86}" sibTransId="{D7EA6AEE-07FF-4A6B-8C9E-CC50DDBAC1B9}"/>
    <dgm:cxn modelId="{C5F0B14B-CCEC-4CD4-BE3B-FED995E23125}" type="presOf" srcId="{ADD0C734-13FC-4928-8BAE-D6753807CDF0}" destId="{A24D31EB-DBE7-4F0B-9F56-47D887CF54D0}" srcOrd="0" destOrd="0" presId="urn:microsoft.com/office/officeart/2005/8/layout/hierarchy4"/>
    <dgm:cxn modelId="{5907A06E-B4E8-45A0-A96B-5FDACDC1BA14}" type="presOf" srcId="{34AB3D50-9DE2-4962-94C1-9D3C1DA738F8}" destId="{32AAF5AA-15E9-49D0-B862-8845735E49FF}" srcOrd="0" destOrd="0" presId="urn:microsoft.com/office/officeart/2005/8/layout/hierarchy4"/>
    <dgm:cxn modelId="{2FC7B04F-E2B6-447C-8A10-E7C5B530DDB7}" type="presOf" srcId="{D79BAE39-8DDE-42DA-BE12-14BBBB45A338}" destId="{8BC9526E-9DF9-44D2-969A-4FAA218A1623}" srcOrd="0" destOrd="0" presId="urn:microsoft.com/office/officeart/2005/8/layout/hierarchy4"/>
    <dgm:cxn modelId="{DFFC0352-7C9F-44C1-9432-B696AEE64F82}" type="presOf" srcId="{524DADF0-B94E-4720-BDC5-31BD2E123868}" destId="{979C3F46-BF77-4F73-A9B2-5D3F34CE6792}" srcOrd="0" destOrd="0" presId="urn:microsoft.com/office/officeart/2005/8/layout/hierarchy4"/>
    <dgm:cxn modelId="{FCACD854-FFD3-4905-9F86-CE91BEDA74FE}" srcId="{07D63CA8-6D36-4139-A5B1-AFD9BBB688EC}" destId="{51B56713-8F48-43F8-A99D-D79E5302E3B9}" srcOrd="1" destOrd="0" parTransId="{2AD8B55C-693A-46C5-9753-943E971D713D}" sibTransId="{A6E904CB-2392-4293-8D54-8CEC55ACBE2C}"/>
    <dgm:cxn modelId="{C8196255-E5DD-4597-85B4-953C9D6794F1}" srcId="{524DADF0-B94E-4720-BDC5-31BD2E123868}" destId="{813356D6-003B-45D1-A580-260327CF8AA7}" srcOrd="0" destOrd="0" parTransId="{0795015D-618D-4B0E-BA76-22551483F54A}" sibTransId="{D052E151-55AB-40A3-987F-FBAA10A83C35}"/>
    <dgm:cxn modelId="{246DAC56-D403-4010-B668-B0D901A1FDFE}" type="presOf" srcId="{3E82D52F-1EAA-49CA-BBB5-B4FCC1FD2660}" destId="{C808F151-C4F8-414B-B6FC-853A8D53FBFE}" srcOrd="0" destOrd="0" presId="urn:microsoft.com/office/officeart/2005/8/layout/hierarchy4"/>
    <dgm:cxn modelId="{BB8F1858-E0DE-447A-A07E-2673B58EDEC2}" type="presOf" srcId="{9B1302F7-02E2-45EE-89CB-438BC926C838}" destId="{67CB6263-7576-4A81-9989-0C4021C90CC1}" srcOrd="0" destOrd="0" presId="urn:microsoft.com/office/officeart/2005/8/layout/hierarchy4"/>
    <dgm:cxn modelId="{9169617A-DC7F-4F45-B074-D3227E05072C}" srcId="{D3D06C22-9B56-4E54-86EB-6217E921414E}" destId="{9B1302F7-02E2-45EE-89CB-438BC926C838}" srcOrd="0" destOrd="0" parTransId="{AEE439B8-90A1-4493-840D-D43A30EF63D6}" sibTransId="{246DBDB4-0162-4139-AEE1-0268118B9419}"/>
    <dgm:cxn modelId="{83961C7F-E0A7-4D73-9801-A428D699B7D7}" type="presOf" srcId="{56131F69-CC6C-4E91-8DF6-30761F31F4BE}" destId="{3985A160-6F10-4DBD-90A8-EBFF380814E9}" srcOrd="0" destOrd="0" presId="urn:microsoft.com/office/officeart/2005/8/layout/hierarchy4"/>
    <dgm:cxn modelId="{1B2F0080-DDC1-4EB0-A049-28BF2D5AB0B1}" type="presOf" srcId="{322E4E4A-0A96-4293-9DF4-375CB80B32EC}" destId="{A0D2B826-2A7A-4601-8E3A-EC085C0A8AC8}" srcOrd="0" destOrd="0" presId="urn:microsoft.com/office/officeart/2005/8/layout/hierarchy4"/>
    <dgm:cxn modelId="{6FB11C8E-1E7F-4E16-B621-53B8DD6A9C09}" type="presOf" srcId="{D3D06C22-9B56-4E54-86EB-6217E921414E}" destId="{AF3B5077-CBB0-4C8E-BC9E-FABB72E3C476}" srcOrd="0" destOrd="0" presId="urn:microsoft.com/office/officeart/2005/8/layout/hierarchy4"/>
    <dgm:cxn modelId="{D8E03193-B305-4DEF-AF9A-1262B3DB4EF4}" type="presOf" srcId="{28A084B8-89EC-4E3A-AAE4-A6F0E52FDCFC}" destId="{323AD462-9CA3-4000-99D5-C946414BD525}" srcOrd="0" destOrd="0" presId="urn:microsoft.com/office/officeart/2005/8/layout/hierarchy4"/>
    <dgm:cxn modelId="{D2A0DC94-569E-45A7-890A-38F3DB7D5554}" srcId="{813356D6-003B-45D1-A580-260327CF8AA7}" destId="{E51629AA-4FC3-44BD-B8DC-FBDA59A23AAD}" srcOrd="0" destOrd="0" parTransId="{CA55AD42-B74B-4F29-97C1-D0F177E60A5A}" sibTransId="{8C188A18-F216-4273-81A8-3C1ADE3A17A4}"/>
    <dgm:cxn modelId="{41573396-C4A4-45C1-8553-F85B2740DAA8}" type="presOf" srcId="{2F95B70C-3D0A-4D57-81EB-24E33BA884FE}" destId="{0757278F-B01A-41BA-9AFA-8F04270E879F}" srcOrd="0" destOrd="0" presId="urn:microsoft.com/office/officeart/2005/8/layout/hierarchy4"/>
    <dgm:cxn modelId="{7EF449A3-4843-45A5-B337-697C833B74C3}" srcId="{8ACA4950-8D29-4039-AD3D-A820C1060CF1}" destId="{322E4E4A-0A96-4293-9DF4-375CB80B32EC}" srcOrd="0" destOrd="0" parTransId="{2B127568-8C60-4CF3-83DB-A3B4296F5AEB}" sibTransId="{97F18E33-A5ED-4047-A778-274114F10AAE}"/>
    <dgm:cxn modelId="{87D6C6B6-3040-4406-909C-449ECBFF8C2B}" type="presOf" srcId="{51B56713-8F48-43F8-A99D-D79E5302E3B9}" destId="{DE6FEAAA-5ABA-47F5-9AF4-F8332226D8DC}" srcOrd="0" destOrd="0" presId="urn:microsoft.com/office/officeart/2005/8/layout/hierarchy4"/>
    <dgm:cxn modelId="{824758BE-CED4-4FDB-81E2-82486E46871F}" type="presOf" srcId="{C9686A5A-D09A-4A3B-9E43-A61585470203}" destId="{C0B72B36-8F58-49B8-94DD-A0A81512256A}" srcOrd="0" destOrd="0" presId="urn:microsoft.com/office/officeart/2005/8/layout/hierarchy4"/>
    <dgm:cxn modelId="{D5A18DC5-F453-419F-AFF1-775835B1E0CC}" type="presOf" srcId="{5F4925AF-2222-49CA-BC37-98004D5C6608}" destId="{20AE397A-4FA9-4C26-A3C6-7148F023D70B}" srcOrd="0" destOrd="0" presId="urn:microsoft.com/office/officeart/2005/8/layout/hierarchy4"/>
    <dgm:cxn modelId="{80349DC9-E1A9-4FC2-B616-997C798B9E21}" srcId="{524DADF0-B94E-4720-BDC5-31BD2E123868}" destId="{46D44740-9860-4AAA-8EE0-1F727D6A354A}" srcOrd="1" destOrd="0" parTransId="{ED02F09B-153B-4862-8940-4C7C393D3E4C}" sibTransId="{64F61C73-F6C4-4BB6-921A-1C2905DE011B}"/>
    <dgm:cxn modelId="{D1FC48CE-78B2-459C-8DED-B2E62B8B3F5E}" type="presOf" srcId="{813356D6-003B-45D1-A580-260327CF8AA7}" destId="{71B8E57F-32CA-4CBB-ACA7-D22EE50C234A}" srcOrd="0" destOrd="0" presId="urn:microsoft.com/office/officeart/2005/8/layout/hierarchy4"/>
    <dgm:cxn modelId="{F4AFADD2-404C-4CD2-868E-87F9FEE4AFA3}" srcId="{E51629AA-4FC3-44BD-B8DC-FBDA59A23AAD}" destId="{D79BAE39-8DDE-42DA-BE12-14BBBB45A338}" srcOrd="0" destOrd="0" parTransId="{00C33C74-6DC3-46A7-A7B5-FEA3F16BB8D7}" sibTransId="{88EBF8CD-C176-4D23-830F-7FE2FD0EE162}"/>
    <dgm:cxn modelId="{371429D5-BDBA-45E8-86FB-0A6F08DA7841}" srcId="{CB904705-6E0D-4C4F-9D05-3A662C50E2CC}" destId="{28A084B8-89EC-4E3A-AAE4-A6F0E52FDCFC}" srcOrd="0" destOrd="0" parTransId="{435A65EA-6207-4A3A-817A-8587BB877811}" sibTransId="{09E08888-AB79-44C2-ABBD-B940517EC6D6}"/>
    <dgm:cxn modelId="{4F32A5DA-69DA-451D-8474-802D6C88B8E5}" type="presOf" srcId="{7FA097E8-CC8C-49A9-B8D8-4242C58059B9}" destId="{58C85323-318A-4E31-A829-9E8B715F3456}" srcOrd="0" destOrd="0" presId="urn:microsoft.com/office/officeart/2005/8/layout/hierarchy4"/>
    <dgm:cxn modelId="{02051ADC-E663-4276-817F-FBB7F109A269}" srcId="{E51629AA-4FC3-44BD-B8DC-FBDA59A23AAD}" destId="{07D63CA8-6D36-4139-A5B1-AFD9BBB688EC}" srcOrd="1" destOrd="0" parTransId="{FB9959FC-9845-4043-9F81-B1A10BDAC8DC}" sibTransId="{908144DA-A5BE-45FA-87FB-72C187BBD1DC}"/>
    <dgm:cxn modelId="{842F6DE1-8B33-4CA3-9DCB-5FACFD1C4AEE}" type="presOf" srcId="{23EC2904-D1AC-4FF5-99FA-12D3A0AAD71F}" destId="{22B13B47-8DBA-454E-ACC3-FD642232E28C}" srcOrd="0" destOrd="0" presId="urn:microsoft.com/office/officeart/2005/8/layout/hierarchy4"/>
    <dgm:cxn modelId="{6FF30FE5-B738-4B34-AD2F-3ADD8B43E360}" srcId="{3E82D52F-1EAA-49CA-BBB5-B4FCC1FD2660}" destId="{D3D06C22-9B56-4E54-86EB-6217E921414E}" srcOrd="0" destOrd="0" parTransId="{D8C1959D-D2E0-405F-83C2-AC3029EC10BE}" sibTransId="{514FFE7D-5103-4DBD-953E-7570322F7EB5}"/>
    <dgm:cxn modelId="{9CF600E6-02C5-42CD-B5EB-44EB978E60A0}" srcId="{C9686A5A-D09A-4A3B-9E43-A61585470203}" destId="{CB904705-6E0D-4C4F-9D05-3A662C50E2CC}" srcOrd="0" destOrd="0" parTransId="{C39C8DB1-DC8E-4CA0-B0C3-4BF73B07C295}" sibTransId="{4AD3F904-8388-453E-A746-C128A56E1190}"/>
    <dgm:cxn modelId="{8226C5E8-6BEA-4743-A5BB-6740D26223C9}" srcId="{07D63CA8-6D36-4139-A5B1-AFD9BBB688EC}" destId="{23EC2904-D1AC-4FF5-99FA-12D3A0AAD71F}" srcOrd="2" destOrd="0" parTransId="{F6F171E1-8DC3-4551-9ABD-20D45DA448C4}" sibTransId="{1B86EA69-3FDE-417D-9960-FC9635123358}"/>
    <dgm:cxn modelId="{585E49F8-033B-4ED6-B199-74770C7A9084}" srcId="{813356D6-003B-45D1-A580-260327CF8AA7}" destId="{A5BB327A-B0AE-4839-BBF3-117E3168121E}" srcOrd="2" destOrd="0" parTransId="{6B8D5B53-195D-425C-9D5F-560C98866A87}" sibTransId="{FD2F2B31-1E94-43FB-8C96-2C44053BD7D7}"/>
    <dgm:cxn modelId="{98D37519-8253-48C1-8ECC-691E354BBAC2}" type="presParOf" srcId="{20AE397A-4FA9-4C26-A3C6-7148F023D70B}" destId="{3F14E277-338E-4E66-8D00-FF683DFF4AE8}" srcOrd="0" destOrd="0" presId="urn:microsoft.com/office/officeart/2005/8/layout/hierarchy4"/>
    <dgm:cxn modelId="{EB2275E4-6A56-4A72-A3D4-79E2B876BE58}" type="presParOf" srcId="{3F14E277-338E-4E66-8D00-FF683DFF4AE8}" destId="{A24D31EB-DBE7-4F0B-9F56-47D887CF54D0}" srcOrd="0" destOrd="0" presId="urn:microsoft.com/office/officeart/2005/8/layout/hierarchy4"/>
    <dgm:cxn modelId="{D258D821-1EBD-4149-A523-0C1ACD30A149}" type="presParOf" srcId="{3F14E277-338E-4E66-8D00-FF683DFF4AE8}" destId="{C4847BE9-BC53-4AC8-82BB-ECC4873B40DC}" srcOrd="1" destOrd="0" presId="urn:microsoft.com/office/officeart/2005/8/layout/hierarchy4"/>
    <dgm:cxn modelId="{924C7421-A9C4-4C37-B23D-A44806C0428D}" type="presParOf" srcId="{3F14E277-338E-4E66-8D00-FF683DFF4AE8}" destId="{27F95392-3D72-4290-B124-4527357FB3A9}" srcOrd="2" destOrd="0" presId="urn:microsoft.com/office/officeart/2005/8/layout/hierarchy4"/>
    <dgm:cxn modelId="{BFB38A88-4510-4935-B6D2-8F05C64554D8}" type="presParOf" srcId="{27F95392-3D72-4290-B124-4527357FB3A9}" destId="{77CF3927-CB2D-4135-9DF4-592690777835}" srcOrd="0" destOrd="0" presId="urn:microsoft.com/office/officeart/2005/8/layout/hierarchy4"/>
    <dgm:cxn modelId="{70C56718-ADAC-4A8D-9610-49B34C1ED080}" type="presParOf" srcId="{77CF3927-CB2D-4135-9DF4-592690777835}" destId="{979C3F46-BF77-4F73-A9B2-5D3F34CE6792}" srcOrd="0" destOrd="0" presId="urn:microsoft.com/office/officeart/2005/8/layout/hierarchy4"/>
    <dgm:cxn modelId="{6663490A-8CCD-4D92-9EE8-DA1BF883E47C}" type="presParOf" srcId="{77CF3927-CB2D-4135-9DF4-592690777835}" destId="{55CCE657-BFC3-472F-A4AE-8613961DEBCF}" srcOrd="1" destOrd="0" presId="urn:microsoft.com/office/officeart/2005/8/layout/hierarchy4"/>
    <dgm:cxn modelId="{F162E763-6108-4969-88D2-F1801FCDFCEC}" type="presParOf" srcId="{77CF3927-CB2D-4135-9DF4-592690777835}" destId="{E2328363-2F47-4C1D-8046-1FB5CA71248D}" srcOrd="2" destOrd="0" presId="urn:microsoft.com/office/officeart/2005/8/layout/hierarchy4"/>
    <dgm:cxn modelId="{585FEDCE-B5F4-40D9-8F8A-86F0A82D1EEA}" type="presParOf" srcId="{E2328363-2F47-4C1D-8046-1FB5CA71248D}" destId="{B2EA4D81-90BC-4785-A029-A7B2AAD84C5D}" srcOrd="0" destOrd="0" presId="urn:microsoft.com/office/officeart/2005/8/layout/hierarchy4"/>
    <dgm:cxn modelId="{67FE7E18-0CE3-49B1-A8BE-63850F39B6AF}" type="presParOf" srcId="{B2EA4D81-90BC-4785-A029-A7B2AAD84C5D}" destId="{71B8E57F-32CA-4CBB-ACA7-D22EE50C234A}" srcOrd="0" destOrd="0" presId="urn:microsoft.com/office/officeart/2005/8/layout/hierarchy4"/>
    <dgm:cxn modelId="{0DEAE294-03DA-4D7A-A17E-83A04FB85F6D}" type="presParOf" srcId="{B2EA4D81-90BC-4785-A029-A7B2AAD84C5D}" destId="{230FF75F-3A87-43FE-9910-5E2EB78B1B7D}" srcOrd="1" destOrd="0" presId="urn:microsoft.com/office/officeart/2005/8/layout/hierarchy4"/>
    <dgm:cxn modelId="{A14CB65B-C5C0-41E7-B414-DF7450925B85}" type="presParOf" srcId="{B2EA4D81-90BC-4785-A029-A7B2AAD84C5D}" destId="{0B7C53DE-797D-450D-A200-93BA9339126B}" srcOrd="2" destOrd="0" presId="urn:microsoft.com/office/officeart/2005/8/layout/hierarchy4"/>
    <dgm:cxn modelId="{0E949630-6271-42CE-8520-438FC14796EC}" type="presParOf" srcId="{0B7C53DE-797D-450D-A200-93BA9339126B}" destId="{40E102FA-18BB-4DB7-A6D1-F8F9FC2B349A}" srcOrd="0" destOrd="0" presId="urn:microsoft.com/office/officeart/2005/8/layout/hierarchy4"/>
    <dgm:cxn modelId="{B376A598-901F-4BD5-8577-79112E6FE2F2}" type="presParOf" srcId="{40E102FA-18BB-4DB7-A6D1-F8F9FC2B349A}" destId="{519C257C-E91E-42A1-8546-7D96AA943966}" srcOrd="0" destOrd="0" presId="urn:microsoft.com/office/officeart/2005/8/layout/hierarchy4"/>
    <dgm:cxn modelId="{5475B039-8C1A-4A01-907E-89F9DE841AD6}" type="presParOf" srcId="{40E102FA-18BB-4DB7-A6D1-F8F9FC2B349A}" destId="{2CFB079E-000F-45C8-8463-8180CDFA3866}" srcOrd="1" destOrd="0" presId="urn:microsoft.com/office/officeart/2005/8/layout/hierarchy4"/>
    <dgm:cxn modelId="{3812DDE3-D7CB-4B1A-9B26-D360477595F3}" type="presParOf" srcId="{40E102FA-18BB-4DB7-A6D1-F8F9FC2B349A}" destId="{90D2EFAB-D2AA-45C5-8919-750789BE013C}" srcOrd="2" destOrd="0" presId="urn:microsoft.com/office/officeart/2005/8/layout/hierarchy4"/>
    <dgm:cxn modelId="{FA55C5E8-BD7A-4D2B-A732-A14DF4A637BE}" type="presParOf" srcId="{90D2EFAB-D2AA-45C5-8919-750789BE013C}" destId="{DCD81278-96A2-4BDA-9DFA-BAC7A5C3C7B7}" srcOrd="0" destOrd="0" presId="urn:microsoft.com/office/officeart/2005/8/layout/hierarchy4"/>
    <dgm:cxn modelId="{92521C90-F36F-43EB-B011-479512337E3F}" type="presParOf" srcId="{DCD81278-96A2-4BDA-9DFA-BAC7A5C3C7B7}" destId="{8BC9526E-9DF9-44D2-969A-4FAA218A1623}" srcOrd="0" destOrd="0" presId="urn:microsoft.com/office/officeart/2005/8/layout/hierarchy4"/>
    <dgm:cxn modelId="{A4FDAE62-301E-4960-8706-0B6FAD2548A0}" type="presParOf" srcId="{DCD81278-96A2-4BDA-9DFA-BAC7A5C3C7B7}" destId="{271C399E-C4D2-4EE3-A5B5-BEE790F25BD8}" srcOrd="1" destOrd="0" presId="urn:microsoft.com/office/officeart/2005/8/layout/hierarchy4"/>
    <dgm:cxn modelId="{69316FB8-E82E-4269-970A-3FC8D7FA2B14}" type="presParOf" srcId="{90D2EFAB-D2AA-45C5-8919-750789BE013C}" destId="{CA6BBB1F-0956-4023-8A49-0B026283256A}" srcOrd="1" destOrd="0" presId="urn:microsoft.com/office/officeart/2005/8/layout/hierarchy4"/>
    <dgm:cxn modelId="{8BC31103-B5F4-47D8-922F-CC1123E56335}" type="presParOf" srcId="{90D2EFAB-D2AA-45C5-8919-750789BE013C}" destId="{4FBF6D18-0F59-43B1-906B-BF593024E161}" srcOrd="2" destOrd="0" presId="urn:microsoft.com/office/officeart/2005/8/layout/hierarchy4"/>
    <dgm:cxn modelId="{5EE65B60-7914-41AF-91B1-D1C3C2D219F2}" type="presParOf" srcId="{4FBF6D18-0F59-43B1-906B-BF593024E161}" destId="{65C07E4E-8FF8-43C0-8F86-1F88E24A31DF}" srcOrd="0" destOrd="0" presId="urn:microsoft.com/office/officeart/2005/8/layout/hierarchy4"/>
    <dgm:cxn modelId="{A694758C-C4FC-4BFC-8444-6B9DAF0AC3E5}" type="presParOf" srcId="{4FBF6D18-0F59-43B1-906B-BF593024E161}" destId="{136043BC-A27A-4158-9A9F-B62B26608F0B}" srcOrd="1" destOrd="0" presId="urn:microsoft.com/office/officeart/2005/8/layout/hierarchy4"/>
    <dgm:cxn modelId="{BB965712-3F5B-4FF5-9FB0-4F0097845658}" type="presParOf" srcId="{4FBF6D18-0F59-43B1-906B-BF593024E161}" destId="{55F6A3FC-1E95-4D17-8189-ED1287BEF426}" srcOrd="2" destOrd="0" presId="urn:microsoft.com/office/officeart/2005/8/layout/hierarchy4"/>
    <dgm:cxn modelId="{7B30ABE7-26A6-496D-8409-45CAA166D500}" type="presParOf" srcId="{55F6A3FC-1E95-4D17-8189-ED1287BEF426}" destId="{9BE01D3F-0BEB-4DF4-B5E6-FC186E98D20B}" srcOrd="0" destOrd="0" presId="urn:microsoft.com/office/officeart/2005/8/layout/hierarchy4"/>
    <dgm:cxn modelId="{A6C075FD-8BDE-40D0-882A-CA35E1563B84}" type="presParOf" srcId="{9BE01D3F-0BEB-4DF4-B5E6-FC186E98D20B}" destId="{C808F151-C4F8-414B-B6FC-853A8D53FBFE}" srcOrd="0" destOrd="0" presId="urn:microsoft.com/office/officeart/2005/8/layout/hierarchy4"/>
    <dgm:cxn modelId="{34F0AE65-8DE6-497A-AA0E-DAF9957589B7}" type="presParOf" srcId="{9BE01D3F-0BEB-4DF4-B5E6-FC186E98D20B}" destId="{94BE061D-56CD-44E0-B3C9-B3425C27CEAB}" srcOrd="1" destOrd="0" presId="urn:microsoft.com/office/officeart/2005/8/layout/hierarchy4"/>
    <dgm:cxn modelId="{5A2F9FEE-C85A-4461-B5BC-66570BEC5590}" type="presParOf" srcId="{9BE01D3F-0BEB-4DF4-B5E6-FC186E98D20B}" destId="{6281137E-9B3C-4FE8-8557-A1992A4AAB7B}" srcOrd="2" destOrd="0" presId="urn:microsoft.com/office/officeart/2005/8/layout/hierarchy4"/>
    <dgm:cxn modelId="{86A9D013-05BB-4107-A876-E3CD4ED7A9CE}" type="presParOf" srcId="{6281137E-9B3C-4FE8-8557-A1992A4AAB7B}" destId="{67D04B3E-B005-4E12-9AAF-6AE8E005E0D7}" srcOrd="0" destOrd="0" presId="urn:microsoft.com/office/officeart/2005/8/layout/hierarchy4"/>
    <dgm:cxn modelId="{C0C5988F-9F60-4658-8CA4-A6DB6DCFEFE2}" type="presParOf" srcId="{67D04B3E-B005-4E12-9AAF-6AE8E005E0D7}" destId="{AF3B5077-CBB0-4C8E-BC9E-FABB72E3C476}" srcOrd="0" destOrd="0" presId="urn:microsoft.com/office/officeart/2005/8/layout/hierarchy4"/>
    <dgm:cxn modelId="{DB56DC92-BF30-4F20-A9FF-E244A9AF2E7F}" type="presParOf" srcId="{67D04B3E-B005-4E12-9AAF-6AE8E005E0D7}" destId="{535AA78B-C92E-4348-9EA5-1E78EB433F04}" srcOrd="1" destOrd="0" presId="urn:microsoft.com/office/officeart/2005/8/layout/hierarchy4"/>
    <dgm:cxn modelId="{842E5AAF-9A23-4D03-87A2-06BEF234AA85}" type="presParOf" srcId="{67D04B3E-B005-4E12-9AAF-6AE8E005E0D7}" destId="{E3360FD9-34FC-4C37-B6FB-56988EA502CD}" srcOrd="2" destOrd="0" presId="urn:microsoft.com/office/officeart/2005/8/layout/hierarchy4"/>
    <dgm:cxn modelId="{E1FA9A18-E12B-485E-8B18-BE020C11F3FD}" type="presParOf" srcId="{E3360FD9-34FC-4C37-B6FB-56988EA502CD}" destId="{F25EF040-0472-49AF-A0BC-CD9DB7B4F4C1}" srcOrd="0" destOrd="0" presId="urn:microsoft.com/office/officeart/2005/8/layout/hierarchy4"/>
    <dgm:cxn modelId="{ADCFA9BF-BB70-495A-8962-146978FC197C}" type="presParOf" srcId="{F25EF040-0472-49AF-A0BC-CD9DB7B4F4C1}" destId="{67CB6263-7576-4A81-9989-0C4021C90CC1}" srcOrd="0" destOrd="0" presId="urn:microsoft.com/office/officeart/2005/8/layout/hierarchy4"/>
    <dgm:cxn modelId="{1209A79D-FE55-4AE3-BFE7-CAB5B7DC3823}" type="presParOf" srcId="{F25EF040-0472-49AF-A0BC-CD9DB7B4F4C1}" destId="{79867C8C-BA88-4279-BBF1-21F1BD89D575}" srcOrd="1" destOrd="0" presId="urn:microsoft.com/office/officeart/2005/8/layout/hierarchy4"/>
    <dgm:cxn modelId="{E4850E1C-F03A-474B-B25C-943AD725A85A}" type="presParOf" srcId="{F25EF040-0472-49AF-A0BC-CD9DB7B4F4C1}" destId="{32996809-1E01-4E5C-9CA0-E104713F2130}" srcOrd="2" destOrd="0" presId="urn:microsoft.com/office/officeart/2005/8/layout/hierarchy4"/>
    <dgm:cxn modelId="{1316B3B4-2FF3-4F6E-84C4-F344B85AF6A8}" type="presParOf" srcId="{32996809-1E01-4E5C-9CA0-E104713F2130}" destId="{2F7E86C5-7CCC-4064-BEFE-B6A23A082618}" srcOrd="0" destOrd="0" presId="urn:microsoft.com/office/officeart/2005/8/layout/hierarchy4"/>
    <dgm:cxn modelId="{D7E7AD16-BD3D-42B2-A732-A8CA2AA61AEA}" type="presParOf" srcId="{2F7E86C5-7CCC-4064-BEFE-B6A23A082618}" destId="{0757278F-B01A-41BA-9AFA-8F04270E879F}" srcOrd="0" destOrd="0" presId="urn:microsoft.com/office/officeart/2005/8/layout/hierarchy4"/>
    <dgm:cxn modelId="{8406F25A-B278-4212-926E-904504FC7928}" type="presParOf" srcId="{2F7E86C5-7CCC-4064-BEFE-B6A23A082618}" destId="{3E022181-5917-4955-A3A1-FEAF46744987}" srcOrd="1" destOrd="0" presId="urn:microsoft.com/office/officeart/2005/8/layout/hierarchy4"/>
    <dgm:cxn modelId="{22051A6E-A19A-48C7-BDCE-7C3BF68D3170}" type="presParOf" srcId="{55F6A3FC-1E95-4D17-8189-ED1287BEF426}" destId="{10997B99-B322-4F7C-878B-7E2C9B6FFA84}" srcOrd="1" destOrd="0" presId="urn:microsoft.com/office/officeart/2005/8/layout/hierarchy4"/>
    <dgm:cxn modelId="{E090CE9E-AB39-4613-BEBE-B9CE4CFB213B}" type="presParOf" srcId="{55F6A3FC-1E95-4D17-8189-ED1287BEF426}" destId="{009F01AA-C2A6-4E9F-AADE-BD20A65C8978}" srcOrd="2" destOrd="0" presId="urn:microsoft.com/office/officeart/2005/8/layout/hierarchy4"/>
    <dgm:cxn modelId="{E6ECDEC5-5AF6-4B39-90DB-CFFA2863712E}" type="presParOf" srcId="{009F01AA-C2A6-4E9F-AADE-BD20A65C8978}" destId="{DE6FEAAA-5ABA-47F5-9AF4-F8332226D8DC}" srcOrd="0" destOrd="0" presId="urn:microsoft.com/office/officeart/2005/8/layout/hierarchy4"/>
    <dgm:cxn modelId="{96CE8E9E-09F7-4EE8-A347-F3BCAB003359}" type="presParOf" srcId="{009F01AA-C2A6-4E9F-AADE-BD20A65C8978}" destId="{28BD3406-2664-410E-8BF4-BD854E02F854}" srcOrd="1" destOrd="0" presId="urn:microsoft.com/office/officeart/2005/8/layout/hierarchy4"/>
    <dgm:cxn modelId="{83001AC0-2310-4169-A9E6-52DFFD2D96DA}" type="presParOf" srcId="{55F6A3FC-1E95-4D17-8189-ED1287BEF426}" destId="{42527ECA-EE7B-4B63-9E96-5B98BE10BFE0}" srcOrd="3" destOrd="0" presId="urn:microsoft.com/office/officeart/2005/8/layout/hierarchy4"/>
    <dgm:cxn modelId="{221D800D-DC52-420B-9F9B-8A6FBBBAC69C}" type="presParOf" srcId="{55F6A3FC-1E95-4D17-8189-ED1287BEF426}" destId="{41B91F03-F29C-4BE5-87E1-AD1987BAC4EE}" srcOrd="4" destOrd="0" presId="urn:microsoft.com/office/officeart/2005/8/layout/hierarchy4"/>
    <dgm:cxn modelId="{155FE6D7-8433-47E9-A388-165F30D0E754}" type="presParOf" srcId="{41B91F03-F29C-4BE5-87E1-AD1987BAC4EE}" destId="{22B13B47-8DBA-454E-ACC3-FD642232E28C}" srcOrd="0" destOrd="0" presId="urn:microsoft.com/office/officeart/2005/8/layout/hierarchy4"/>
    <dgm:cxn modelId="{C705D7A9-6CAB-43F4-BBFE-D0C969BC2A44}" type="presParOf" srcId="{41B91F03-F29C-4BE5-87E1-AD1987BAC4EE}" destId="{D795F44E-A0CB-4FF5-BDFD-E79DBBC08805}" srcOrd="1" destOrd="0" presId="urn:microsoft.com/office/officeart/2005/8/layout/hierarchy4"/>
    <dgm:cxn modelId="{E4065E0E-742D-493E-B689-46CBC91614A8}" type="presParOf" srcId="{41B91F03-F29C-4BE5-87E1-AD1987BAC4EE}" destId="{D0535351-31F2-476F-82D3-325EEE2DC841}" srcOrd="2" destOrd="0" presId="urn:microsoft.com/office/officeart/2005/8/layout/hierarchy4"/>
    <dgm:cxn modelId="{0E2376D9-7FD8-43CC-9474-D93B3E36C76A}" type="presParOf" srcId="{D0535351-31F2-476F-82D3-325EEE2DC841}" destId="{3FB115E9-F9CF-4B60-B7F8-A454B8700B02}" srcOrd="0" destOrd="0" presId="urn:microsoft.com/office/officeart/2005/8/layout/hierarchy4"/>
    <dgm:cxn modelId="{EF687D0C-5EEB-47F5-BFAA-F5559A093CF6}" type="presParOf" srcId="{3FB115E9-F9CF-4B60-B7F8-A454B8700B02}" destId="{C0B72B36-8F58-49B8-94DD-A0A81512256A}" srcOrd="0" destOrd="0" presId="urn:microsoft.com/office/officeart/2005/8/layout/hierarchy4"/>
    <dgm:cxn modelId="{8890C23C-72A6-45EE-9AD7-75CDE19016F2}" type="presParOf" srcId="{3FB115E9-F9CF-4B60-B7F8-A454B8700B02}" destId="{2B88D0C7-43BA-451A-B17D-BAB94B42FB19}" srcOrd="1" destOrd="0" presId="urn:microsoft.com/office/officeart/2005/8/layout/hierarchy4"/>
    <dgm:cxn modelId="{0AA7563C-BD55-4743-A219-6B20EB095CB9}" type="presParOf" srcId="{3FB115E9-F9CF-4B60-B7F8-A454B8700B02}" destId="{C9D4B115-ACA3-42F5-AB6E-B057A232E674}" srcOrd="2" destOrd="0" presId="urn:microsoft.com/office/officeart/2005/8/layout/hierarchy4"/>
    <dgm:cxn modelId="{8B5AF186-004C-465C-A29E-3DB5167D0BC0}" type="presParOf" srcId="{C9D4B115-ACA3-42F5-AB6E-B057A232E674}" destId="{0B5082E7-134C-4A19-8EF0-B0A2684ABA9A}" srcOrd="0" destOrd="0" presId="urn:microsoft.com/office/officeart/2005/8/layout/hierarchy4"/>
    <dgm:cxn modelId="{3761C0AD-DEA1-4739-9770-E82D1F5C8572}" type="presParOf" srcId="{0B5082E7-134C-4A19-8EF0-B0A2684ABA9A}" destId="{048A2109-7E50-4CFA-8080-D5D94F7A2DED}" srcOrd="0" destOrd="0" presId="urn:microsoft.com/office/officeart/2005/8/layout/hierarchy4"/>
    <dgm:cxn modelId="{F2E711BB-15FD-40F4-9706-E990EBB89DF8}" type="presParOf" srcId="{0B5082E7-134C-4A19-8EF0-B0A2684ABA9A}" destId="{BCA401D5-1138-4B9F-BD98-6C187D74E95E}" srcOrd="1" destOrd="0" presId="urn:microsoft.com/office/officeart/2005/8/layout/hierarchy4"/>
    <dgm:cxn modelId="{6D90F820-7F96-4EA6-A12A-0861A35FBA54}" type="presParOf" srcId="{0B5082E7-134C-4A19-8EF0-B0A2684ABA9A}" destId="{28F5558B-E6EE-4425-90DD-1F2886835F28}" srcOrd="2" destOrd="0" presId="urn:microsoft.com/office/officeart/2005/8/layout/hierarchy4"/>
    <dgm:cxn modelId="{036492D1-AF7F-4C68-BAF5-EEE40DCB73DA}" type="presParOf" srcId="{28F5558B-E6EE-4425-90DD-1F2886835F28}" destId="{9441FEA4-690F-43F0-AB61-4F872064E47C}" srcOrd="0" destOrd="0" presId="urn:microsoft.com/office/officeart/2005/8/layout/hierarchy4"/>
    <dgm:cxn modelId="{52A409B4-A3B6-4BF7-A07D-B819EB7C4249}" type="presParOf" srcId="{9441FEA4-690F-43F0-AB61-4F872064E47C}" destId="{323AD462-9CA3-4000-99D5-C946414BD525}" srcOrd="0" destOrd="0" presId="urn:microsoft.com/office/officeart/2005/8/layout/hierarchy4"/>
    <dgm:cxn modelId="{B6978492-CB05-4014-B372-E0C0AA7ED789}" type="presParOf" srcId="{9441FEA4-690F-43F0-AB61-4F872064E47C}" destId="{522F11B0-5DCC-4C7B-9DFF-EBFB43EEFAFB}" srcOrd="1" destOrd="0" presId="urn:microsoft.com/office/officeart/2005/8/layout/hierarchy4"/>
    <dgm:cxn modelId="{D63D3A88-CFAC-47DE-9782-D8B6419B8D12}" type="presParOf" srcId="{90D2EFAB-D2AA-45C5-8919-750789BE013C}" destId="{BDF76E5B-F660-4649-AE79-AA7E9BF6C112}" srcOrd="3" destOrd="0" presId="urn:microsoft.com/office/officeart/2005/8/layout/hierarchy4"/>
    <dgm:cxn modelId="{0DA3B26F-991E-4F78-9BA1-AB64152A299B}" type="presParOf" srcId="{90D2EFAB-D2AA-45C5-8919-750789BE013C}" destId="{AE15974A-58EE-4AFA-9BE8-88369049E71B}" srcOrd="4" destOrd="0" presId="urn:microsoft.com/office/officeart/2005/8/layout/hierarchy4"/>
    <dgm:cxn modelId="{37621760-F1A9-4990-8981-C56B429F8474}" type="presParOf" srcId="{AE15974A-58EE-4AFA-9BE8-88369049E71B}" destId="{302BD95A-9A5B-4FBF-9C95-F63D123E9A3E}" srcOrd="0" destOrd="0" presId="urn:microsoft.com/office/officeart/2005/8/layout/hierarchy4"/>
    <dgm:cxn modelId="{B18C7AAE-3D55-4D33-9B25-E319CBEADD77}" type="presParOf" srcId="{AE15974A-58EE-4AFA-9BE8-88369049E71B}" destId="{A80DD03E-047C-4114-9D85-7B644A3A4C73}" srcOrd="1" destOrd="0" presId="urn:microsoft.com/office/officeart/2005/8/layout/hierarchy4"/>
    <dgm:cxn modelId="{BE8F4942-58D2-447B-806D-526C48CDA730}" type="presParOf" srcId="{0B7C53DE-797D-450D-A200-93BA9339126B}" destId="{9C1A462B-4242-454D-A71F-0B9FE2B67BB1}" srcOrd="1" destOrd="0" presId="urn:microsoft.com/office/officeart/2005/8/layout/hierarchy4"/>
    <dgm:cxn modelId="{2530094A-84F3-4AE8-9674-927373E9AAAB}" type="presParOf" srcId="{0B7C53DE-797D-450D-A200-93BA9339126B}" destId="{4C3FB8FE-4F25-4ACA-9A14-885FFFB7DF0E}" srcOrd="2" destOrd="0" presId="urn:microsoft.com/office/officeart/2005/8/layout/hierarchy4"/>
    <dgm:cxn modelId="{015B2AB2-1CE2-49AD-AC80-E17CEAB9FB50}" type="presParOf" srcId="{4C3FB8FE-4F25-4ACA-9A14-885FFFB7DF0E}" destId="{3985A160-6F10-4DBD-90A8-EBFF380814E9}" srcOrd="0" destOrd="0" presId="urn:microsoft.com/office/officeart/2005/8/layout/hierarchy4"/>
    <dgm:cxn modelId="{2C194AB9-5FDB-4693-800A-A317164644BF}" type="presParOf" srcId="{4C3FB8FE-4F25-4ACA-9A14-885FFFB7DF0E}" destId="{DA0F773C-E368-49FF-99D8-CF288A988045}" srcOrd="1" destOrd="0" presId="urn:microsoft.com/office/officeart/2005/8/layout/hierarchy4"/>
    <dgm:cxn modelId="{6DE503CA-099B-421D-9C03-A631F6C7C036}" type="presParOf" srcId="{0B7C53DE-797D-450D-A200-93BA9339126B}" destId="{3B16F404-DAA8-4758-8D17-541C7711CA9D}" srcOrd="3" destOrd="0" presId="urn:microsoft.com/office/officeart/2005/8/layout/hierarchy4"/>
    <dgm:cxn modelId="{4FE49574-62A2-46E1-8D81-7E09C68CAC98}" type="presParOf" srcId="{0B7C53DE-797D-450D-A200-93BA9339126B}" destId="{B14C9814-EB40-420A-A1FF-07857D3ABD42}" srcOrd="4" destOrd="0" presId="urn:microsoft.com/office/officeart/2005/8/layout/hierarchy4"/>
    <dgm:cxn modelId="{3F1FEA2F-2F2F-4C93-920A-EADF3EDDEF26}" type="presParOf" srcId="{B14C9814-EB40-420A-A1FF-07857D3ABD42}" destId="{AAB247FB-45C2-4F2E-B6C2-BA81C30CAE56}" srcOrd="0" destOrd="0" presId="urn:microsoft.com/office/officeart/2005/8/layout/hierarchy4"/>
    <dgm:cxn modelId="{4955E4BE-8E63-423F-9275-DC5899BD24C7}" type="presParOf" srcId="{B14C9814-EB40-420A-A1FF-07857D3ABD42}" destId="{2E9F41F7-27D1-4FE2-A53F-1F266D0B2911}" srcOrd="1" destOrd="0" presId="urn:microsoft.com/office/officeart/2005/8/layout/hierarchy4"/>
    <dgm:cxn modelId="{01FE8792-4550-4DDC-8600-F7DD1B397EC1}" type="presParOf" srcId="{B14C9814-EB40-420A-A1FF-07857D3ABD42}" destId="{7CA8445E-1B52-41AB-997B-D33D3F084CE4}" srcOrd="2" destOrd="0" presId="urn:microsoft.com/office/officeart/2005/8/layout/hierarchy4"/>
    <dgm:cxn modelId="{3EDB746B-D063-478C-9CDA-156FB02511B3}" type="presParOf" srcId="{7CA8445E-1B52-41AB-997B-D33D3F084CE4}" destId="{FDA5377D-A06D-4295-A307-45EEA845E2F3}" srcOrd="0" destOrd="0" presId="urn:microsoft.com/office/officeart/2005/8/layout/hierarchy4"/>
    <dgm:cxn modelId="{B1E67BAE-9603-4F1A-90D1-F449587B91F1}" type="presParOf" srcId="{FDA5377D-A06D-4295-A307-45EEA845E2F3}" destId="{8EDA8817-9322-4B54-B0E8-23605221DC35}" srcOrd="0" destOrd="0" presId="urn:microsoft.com/office/officeart/2005/8/layout/hierarchy4"/>
    <dgm:cxn modelId="{EB08F453-6BD2-4ADA-9D7E-459312E505B9}" type="presParOf" srcId="{FDA5377D-A06D-4295-A307-45EEA845E2F3}" destId="{C0A9E77A-5A9E-4628-A24F-91F3878750A5}" srcOrd="1" destOrd="0" presId="urn:microsoft.com/office/officeart/2005/8/layout/hierarchy4"/>
    <dgm:cxn modelId="{3FC27585-6FC5-43A6-A3F1-686AF269365E}" type="presParOf" srcId="{FDA5377D-A06D-4295-A307-45EEA845E2F3}" destId="{9A9BE14A-930B-4CB5-B4AD-51AA04194FEC}" srcOrd="2" destOrd="0" presId="urn:microsoft.com/office/officeart/2005/8/layout/hierarchy4"/>
    <dgm:cxn modelId="{3AF8B52D-3862-464A-A5AA-0315F9A1EB79}" type="presParOf" srcId="{9A9BE14A-930B-4CB5-B4AD-51AA04194FEC}" destId="{A0AEF68A-5915-4563-A382-721F224A380A}" srcOrd="0" destOrd="0" presId="urn:microsoft.com/office/officeart/2005/8/layout/hierarchy4"/>
    <dgm:cxn modelId="{BC28CBDC-77A8-4190-8389-68F91D137949}" type="presParOf" srcId="{A0AEF68A-5915-4563-A382-721F224A380A}" destId="{58C85323-318A-4E31-A829-9E8B715F3456}" srcOrd="0" destOrd="0" presId="urn:microsoft.com/office/officeart/2005/8/layout/hierarchy4"/>
    <dgm:cxn modelId="{0ED39922-74C6-4E70-9846-C87DBCACD638}" type="presParOf" srcId="{A0AEF68A-5915-4563-A382-721F224A380A}" destId="{ECC39F2B-E762-4027-9FBC-05AE6391EA3F}" srcOrd="1" destOrd="0" presId="urn:microsoft.com/office/officeart/2005/8/layout/hierarchy4"/>
    <dgm:cxn modelId="{9D7062F5-4EB1-44E0-841B-244126D6E6CE}" type="presParOf" srcId="{E2328363-2F47-4C1D-8046-1FB5CA71248D}" destId="{9DBE243C-41B6-4D37-9F23-FC01475695BC}" srcOrd="1" destOrd="0" presId="urn:microsoft.com/office/officeart/2005/8/layout/hierarchy4"/>
    <dgm:cxn modelId="{C7A283DD-3A1E-48B4-9C59-3F7BD837840D}" type="presParOf" srcId="{E2328363-2F47-4C1D-8046-1FB5CA71248D}" destId="{6F5823F7-6B7E-4C34-AAC8-E152321C3194}" srcOrd="2" destOrd="0" presId="urn:microsoft.com/office/officeart/2005/8/layout/hierarchy4"/>
    <dgm:cxn modelId="{126D68F5-0046-4795-9BD7-4D7C3F4CEEF4}" type="presParOf" srcId="{6F5823F7-6B7E-4C34-AAC8-E152321C3194}" destId="{9B60D1E8-46FD-4D5A-BFB4-2662BBF7E896}" srcOrd="0" destOrd="0" presId="urn:microsoft.com/office/officeart/2005/8/layout/hierarchy4"/>
    <dgm:cxn modelId="{5A829328-45A6-4C67-B0AC-BC62F0B8D121}" type="presParOf" srcId="{6F5823F7-6B7E-4C34-AAC8-E152321C3194}" destId="{77CAEA47-3D2F-4616-A867-B74482C2D222}" srcOrd="1" destOrd="0" presId="urn:microsoft.com/office/officeart/2005/8/layout/hierarchy4"/>
    <dgm:cxn modelId="{A3FF93EA-63E0-476C-A6A4-368262CAB504}" type="presParOf" srcId="{E2328363-2F47-4C1D-8046-1FB5CA71248D}" destId="{4E0070BC-D458-4AFF-A8D2-FE0AE2E0B375}" srcOrd="3" destOrd="0" presId="urn:microsoft.com/office/officeart/2005/8/layout/hierarchy4"/>
    <dgm:cxn modelId="{27240CFD-53A8-465C-9AC2-2C5AC43BDE03}" type="presParOf" srcId="{E2328363-2F47-4C1D-8046-1FB5CA71248D}" destId="{626445DB-AF03-46DB-8C8A-0E693736AFD0}" srcOrd="4" destOrd="0" presId="urn:microsoft.com/office/officeart/2005/8/layout/hierarchy4"/>
    <dgm:cxn modelId="{7CF6EF9D-0BE8-48E5-A89F-E0EA792C57E3}" type="presParOf" srcId="{626445DB-AF03-46DB-8C8A-0E693736AFD0}" destId="{B6FF39EA-8E60-48C3-B134-67A4685409B5}" srcOrd="0" destOrd="0" presId="urn:microsoft.com/office/officeart/2005/8/layout/hierarchy4"/>
    <dgm:cxn modelId="{19840F65-36B8-4490-A484-BC9CD5982CF8}" type="presParOf" srcId="{626445DB-AF03-46DB-8C8A-0E693736AFD0}" destId="{EAE8C809-A24F-48A2-AE35-013355F86F06}" srcOrd="1" destOrd="0" presId="urn:microsoft.com/office/officeart/2005/8/layout/hierarchy4"/>
    <dgm:cxn modelId="{7920D63D-8CD1-467F-975E-D0916E9760CA}" type="presParOf" srcId="{626445DB-AF03-46DB-8C8A-0E693736AFD0}" destId="{8E5FB09F-0B25-43F8-AD93-787787AD3805}" srcOrd="2" destOrd="0" presId="urn:microsoft.com/office/officeart/2005/8/layout/hierarchy4"/>
    <dgm:cxn modelId="{B18E3AEB-B57A-425C-972F-EE1C68CD7BA4}" type="presParOf" srcId="{8E5FB09F-0B25-43F8-AD93-787787AD3805}" destId="{21985808-F7A4-43AF-B46C-F5E4EC40E416}" srcOrd="0" destOrd="0" presId="urn:microsoft.com/office/officeart/2005/8/layout/hierarchy4"/>
    <dgm:cxn modelId="{A8CDEA7C-0FFE-4624-A90C-C4A88177DD5A}" type="presParOf" srcId="{21985808-F7A4-43AF-B46C-F5E4EC40E416}" destId="{7F1C8BCD-902D-4C91-A294-6A618B943ED5}" srcOrd="0" destOrd="0" presId="urn:microsoft.com/office/officeart/2005/8/layout/hierarchy4"/>
    <dgm:cxn modelId="{BBB08DCC-C707-49A6-9C4B-977CC5E9234F}" type="presParOf" srcId="{21985808-F7A4-43AF-B46C-F5E4EC40E416}" destId="{157D310C-D7C8-45B1-B2B1-D0265A4B5CBA}" srcOrd="1" destOrd="0" presId="urn:microsoft.com/office/officeart/2005/8/layout/hierarchy4"/>
    <dgm:cxn modelId="{4EB4381E-050E-4891-9A98-B9EC62CC0F1C}" type="presParOf" srcId="{21985808-F7A4-43AF-B46C-F5E4EC40E416}" destId="{9FEA9B88-6524-403F-B2EF-D38908C77842}" srcOrd="2" destOrd="0" presId="urn:microsoft.com/office/officeart/2005/8/layout/hierarchy4"/>
    <dgm:cxn modelId="{E594C91D-E7B6-4F7C-BEBB-9C2E97F076CF}" type="presParOf" srcId="{9FEA9B88-6524-403F-B2EF-D38908C77842}" destId="{C469A2C8-2CA9-488B-B553-BB6551702110}" srcOrd="0" destOrd="0" presId="urn:microsoft.com/office/officeart/2005/8/layout/hierarchy4"/>
    <dgm:cxn modelId="{E1276998-20A0-4372-A080-526C2C8F4184}" type="presParOf" srcId="{C469A2C8-2CA9-488B-B553-BB6551702110}" destId="{A0D2B826-2A7A-4601-8E3A-EC085C0A8AC8}" srcOrd="0" destOrd="0" presId="urn:microsoft.com/office/officeart/2005/8/layout/hierarchy4"/>
    <dgm:cxn modelId="{0D05A38C-0D82-4431-8835-35B46B61E075}" type="presParOf" srcId="{C469A2C8-2CA9-488B-B553-BB6551702110}" destId="{F0B2A1B3-7B73-4642-BE36-D51C3E659C8D}" srcOrd="1" destOrd="0" presId="urn:microsoft.com/office/officeart/2005/8/layout/hierarchy4"/>
    <dgm:cxn modelId="{73034EC3-D6CF-49AA-BD48-9A955FBB2CF8}" type="presParOf" srcId="{C469A2C8-2CA9-488B-B553-BB6551702110}" destId="{0C2FAF3C-27F0-4D99-8F24-5A4386FCBBAF}" srcOrd="2" destOrd="0" presId="urn:microsoft.com/office/officeart/2005/8/layout/hierarchy4"/>
    <dgm:cxn modelId="{B27856E1-34CA-4A7E-97A4-F9BBE9822D5C}" type="presParOf" srcId="{0C2FAF3C-27F0-4D99-8F24-5A4386FCBBAF}" destId="{D6B46B7F-73AC-4779-89BB-8212E0D6F416}" srcOrd="0" destOrd="0" presId="urn:microsoft.com/office/officeart/2005/8/layout/hierarchy4"/>
    <dgm:cxn modelId="{D22DA351-4FCF-4D44-8D1D-A39AB479A7FA}" type="presParOf" srcId="{D6B46B7F-73AC-4779-89BB-8212E0D6F416}" destId="{32AAF5AA-15E9-49D0-B862-8845735E49FF}" srcOrd="0" destOrd="0" presId="urn:microsoft.com/office/officeart/2005/8/layout/hierarchy4"/>
    <dgm:cxn modelId="{E28AD162-7D85-405F-974D-ED58EDC3F03D}" type="presParOf" srcId="{D6B46B7F-73AC-4779-89BB-8212E0D6F416}" destId="{11F86C5F-7388-411C-A8EA-1D847C64FA2B}" srcOrd="1" destOrd="0" presId="urn:microsoft.com/office/officeart/2005/8/layout/hierarchy4"/>
    <dgm:cxn modelId="{E65D7BA2-42B4-48BB-9E90-8D0C426EF211}" type="presParOf" srcId="{27F95392-3D72-4290-B124-4527357FB3A9}" destId="{AEC0B8F8-772A-4685-9BAA-08068EE8B66B}" srcOrd="1" destOrd="0" presId="urn:microsoft.com/office/officeart/2005/8/layout/hierarchy4"/>
    <dgm:cxn modelId="{423FDA0C-5EBB-4BCC-B6FC-D6B5A772612F}" type="presParOf" srcId="{27F95392-3D72-4290-B124-4527357FB3A9}" destId="{211886E2-35F8-4CBB-90C7-61623C80E834}" srcOrd="2" destOrd="0" presId="urn:microsoft.com/office/officeart/2005/8/layout/hierarchy4"/>
    <dgm:cxn modelId="{41509086-2BAF-4E57-9326-627CC01F59AB}" type="presParOf" srcId="{211886E2-35F8-4CBB-90C7-61623C80E834}" destId="{C7CF34D0-72E4-423A-8EBB-CC6A7053934F}" srcOrd="0" destOrd="0" presId="urn:microsoft.com/office/officeart/2005/8/layout/hierarchy4"/>
    <dgm:cxn modelId="{EDCF59BC-6C49-4D65-8519-1B60C9EFA32B}" type="presParOf" srcId="{211886E2-35F8-4CBB-90C7-61623C80E834}" destId="{1E72A6B9-CF3D-41B6-9875-3D96462AE42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D31EB-DBE7-4F0B-9F56-47D887CF54D0}">
      <dsp:nvSpPr>
        <dsp:cNvPr id="0" name=""/>
        <dsp:cNvSpPr/>
      </dsp:nvSpPr>
      <dsp:spPr>
        <a:xfrm>
          <a:off x="2071" y="1538"/>
          <a:ext cx="4100312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full</a:t>
          </a:r>
          <a:endParaRPr lang="x-none" sz="2100" kern="1200"/>
        </a:p>
      </dsp:txBody>
      <dsp:txXfrm>
        <a:off x="16422" y="15889"/>
        <a:ext cx="4071610" cy="461289"/>
      </dsp:txXfrm>
    </dsp:sp>
    <dsp:sp modelId="{979C3F46-BF77-4F73-A9B2-5D3F34CE6792}">
      <dsp:nvSpPr>
        <dsp:cNvPr id="0" name=""/>
        <dsp:cNvSpPr/>
      </dsp:nvSpPr>
      <dsp:spPr>
        <a:xfrm>
          <a:off x="2071" y="515969"/>
          <a:ext cx="3668532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expr</a:t>
          </a:r>
          <a:endParaRPr lang="x-none" sz="1300" kern="1200"/>
        </a:p>
      </dsp:txBody>
      <dsp:txXfrm>
        <a:off x="16422" y="530320"/>
        <a:ext cx="3639830" cy="461289"/>
      </dsp:txXfrm>
    </dsp:sp>
    <dsp:sp modelId="{71B8E57F-32CA-4CBB-ACA7-D22EE50C234A}">
      <dsp:nvSpPr>
        <dsp:cNvPr id="0" name=""/>
        <dsp:cNvSpPr/>
      </dsp:nvSpPr>
      <dsp:spPr>
        <a:xfrm>
          <a:off x="0" y="1023036"/>
          <a:ext cx="2838432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term</a:t>
          </a:r>
          <a:endParaRPr lang="x-none" sz="1100" kern="1200"/>
        </a:p>
      </dsp:txBody>
      <dsp:txXfrm>
        <a:off x="14351" y="1037387"/>
        <a:ext cx="2809730" cy="461289"/>
      </dsp:txXfrm>
    </dsp:sp>
    <dsp:sp modelId="{519C257C-E91E-42A1-8546-7D96AA943966}">
      <dsp:nvSpPr>
        <dsp:cNvPr id="0" name=""/>
        <dsp:cNvSpPr/>
      </dsp:nvSpPr>
      <dsp:spPr>
        <a:xfrm>
          <a:off x="2071" y="1544829"/>
          <a:ext cx="2025062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factor</a:t>
          </a:r>
          <a:endParaRPr lang="x-none" sz="900" kern="1200"/>
        </a:p>
      </dsp:txBody>
      <dsp:txXfrm>
        <a:off x="16422" y="1559180"/>
        <a:ext cx="1996360" cy="461289"/>
      </dsp:txXfrm>
    </dsp:sp>
    <dsp:sp modelId="{8BC9526E-9DF9-44D2-969A-4FAA218A1623}">
      <dsp:nvSpPr>
        <dsp:cNvPr id="0" name=""/>
        <dsp:cNvSpPr/>
      </dsp:nvSpPr>
      <dsp:spPr>
        <a:xfrm>
          <a:off x="2071" y="2059260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(</a:t>
          </a:r>
          <a:endParaRPr lang="x-none" sz="900" kern="1200"/>
        </a:p>
      </dsp:txBody>
      <dsp:txXfrm>
        <a:off x="13737" y="2070926"/>
        <a:ext cx="374988" cy="466659"/>
      </dsp:txXfrm>
    </dsp:sp>
    <dsp:sp modelId="{65C07E4E-8FF8-43C0-8F86-1F88E24A31DF}">
      <dsp:nvSpPr>
        <dsp:cNvPr id="0" name=""/>
        <dsp:cNvSpPr/>
      </dsp:nvSpPr>
      <dsp:spPr>
        <a:xfrm>
          <a:off x="408757" y="2059260"/>
          <a:ext cx="1211691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expr</a:t>
          </a:r>
          <a:endParaRPr lang="x-none" sz="900" kern="1200"/>
        </a:p>
      </dsp:txBody>
      <dsp:txXfrm>
        <a:off x="423108" y="2073611"/>
        <a:ext cx="1182989" cy="461289"/>
      </dsp:txXfrm>
    </dsp:sp>
    <dsp:sp modelId="{C808F151-C4F8-414B-B6FC-853A8D53FBFE}">
      <dsp:nvSpPr>
        <dsp:cNvPr id="0" name=""/>
        <dsp:cNvSpPr/>
      </dsp:nvSpPr>
      <dsp:spPr>
        <a:xfrm>
          <a:off x="408757" y="2573690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term</a:t>
          </a:r>
          <a:endParaRPr lang="x-none" sz="900" kern="1200"/>
        </a:p>
      </dsp:txBody>
      <dsp:txXfrm>
        <a:off x="420423" y="2585356"/>
        <a:ext cx="374988" cy="466659"/>
      </dsp:txXfrm>
    </dsp:sp>
    <dsp:sp modelId="{AF3B5077-CBB0-4C8E-BC9E-FABB72E3C476}">
      <dsp:nvSpPr>
        <dsp:cNvPr id="0" name=""/>
        <dsp:cNvSpPr/>
      </dsp:nvSpPr>
      <dsp:spPr>
        <a:xfrm>
          <a:off x="408757" y="3088120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factor</a:t>
          </a:r>
          <a:endParaRPr lang="x-none" sz="900" kern="1200"/>
        </a:p>
      </dsp:txBody>
      <dsp:txXfrm>
        <a:off x="420423" y="3099786"/>
        <a:ext cx="374988" cy="466659"/>
      </dsp:txXfrm>
    </dsp:sp>
    <dsp:sp modelId="{67CB6263-7576-4A81-9989-0C4021C90CC1}">
      <dsp:nvSpPr>
        <dsp:cNvPr id="0" name=""/>
        <dsp:cNvSpPr/>
      </dsp:nvSpPr>
      <dsp:spPr>
        <a:xfrm>
          <a:off x="408757" y="3602550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num</a:t>
          </a:r>
          <a:endParaRPr lang="x-none" sz="900" kern="1200"/>
        </a:p>
      </dsp:txBody>
      <dsp:txXfrm>
        <a:off x="420423" y="3614216"/>
        <a:ext cx="374988" cy="466659"/>
      </dsp:txXfrm>
    </dsp:sp>
    <dsp:sp modelId="{0757278F-B01A-41BA-9AFA-8F04270E879F}">
      <dsp:nvSpPr>
        <dsp:cNvPr id="0" name=""/>
        <dsp:cNvSpPr/>
      </dsp:nvSpPr>
      <dsp:spPr>
        <a:xfrm>
          <a:off x="408757" y="4116981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51</a:t>
          </a:r>
          <a:endParaRPr lang="x-none" sz="900" kern="1200"/>
        </a:p>
      </dsp:txBody>
      <dsp:txXfrm>
        <a:off x="420423" y="4128647"/>
        <a:ext cx="374988" cy="466659"/>
      </dsp:txXfrm>
    </dsp:sp>
    <dsp:sp modelId="{DE6FEAAA-5ABA-47F5-9AF4-F8332226D8DC}">
      <dsp:nvSpPr>
        <dsp:cNvPr id="0" name=""/>
        <dsp:cNvSpPr/>
      </dsp:nvSpPr>
      <dsp:spPr>
        <a:xfrm>
          <a:off x="815442" y="2573690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-</a:t>
          </a:r>
          <a:endParaRPr lang="x-none" sz="900" kern="1200"/>
        </a:p>
      </dsp:txBody>
      <dsp:txXfrm>
        <a:off x="827108" y="2585356"/>
        <a:ext cx="374988" cy="466659"/>
      </dsp:txXfrm>
    </dsp:sp>
    <dsp:sp modelId="{22B13B47-8DBA-454E-ACC3-FD642232E28C}">
      <dsp:nvSpPr>
        <dsp:cNvPr id="0" name=""/>
        <dsp:cNvSpPr/>
      </dsp:nvSpPr>
      <dsp:spPr>
        <a:xfrm>
          <a:off x="1222127" y="2573690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term</a:t>
          </a:r>
          <a:endParaRPr lang="x-none" sz="900" kern="1200"/>
        </a:p>
      </dsp:txBody>
      <dsp:txXfrm>
        <a:off x="1233793" y="2585356"/>
        <a:ext cx="374988" cy="466659"/>
      </dsp:txXfrm>
    </dsp:sp>
    <dsp:sp modelId="{C0B72B36-8F58-49B8-94DD-A0A81512256A}">
      <dsp:nvSpPr>
        <dsp:cNvPr id="0" name=""/>
        <dsp:cNvSpPr/>
      </dsp:nvSpPr>
      <dsp:spPr>
        <a:xfrm>
          <a:off x="1222127" y="3088120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factor</a:t>
          </a:r>
          <a:endParaRPr lang="x-none" sz="900" kern="1200"/>
        </a:p>
      </dsp:txBody>
      <dsp:txXfrm>
        <a:off x="1233793" y="3099786"/>
        <a:ext cx="374988" cy="466659"/>
      </dsp:txXfrm>
    </dsp:sp>
    <dsp:sp modelId="{048A2109-7E50-4CFA-8080-D5D94F7A2DED}">
      <dsp:nvSpPr>
        <dsp:cNvPr id="0" name=""/>
        <dsp:cNvSpPr/>
      </dsp:nvSpPr>
      <dsp:spPr>
        <a:xfrm>
          <a:off x="1222127" y="3602550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num</a:t>
          </a:r>
          <a:endParaRPr lang="x-none" sz="900" kern="1200"/>
        </a:p>
      </dsp:txBody>
      <dsp:txXfrm>
        <a:off x="1233793" y="3614216"/>
        <a:ext cx="374988" cy="466659"/>
      </dsp:txXfrm>
    </dsp:sp>
    <dsp:sp modelId="{323AD462-9CA3-4000-99D5-C946414BD525}">
      <dsp:nvSpPr>
        <dsp:cNvPr id="0" name=""/>
        <dsp:cNvSpPr/>
      </dsp:nvSpPr>
      <dsp:spPr>
        <a:xfrm>
          <a:off x="1222127" y="4116981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3</a:t>
          </a:r>
          <a:endParaRPr lang="x-none" sz="900" kern="1200"/>
        </a:p>
      </dsp:txBody>
      <dsp:txXfrm>
        <a:off x="1233793" y="4128647"/>
        <a:ext cx="374988" cy="466659"/>
      </dsp:txXfrm>
    </dsp:sp>
    <dsp:sp modelId="{302BD95A-9A5B-4FBF-9C95-F63D123E9A3E}">
      <dsp:nvSpPr>
        <dsp:cNvPr id="0" name=""/>
        <dsp:cNvSpPr/>
      </dsp:nvSpPr>
      <dsp:spPr>
        <a:xfrm>
          <a:off x="1628813" y="2059260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)</a:t>
          </a:r>
          <a:endParaRPr lang="x-none" sz="900" kern="1200"/>
        </a:p>
      </dsp:txBody>
      <dsp:txXfrm>
        <a:off x="1640479" y="2070926"/>
        <a:ext cx="374988" cy="466659"/>
      </dsp:txXfrm>
    </dsp:sp>
    <dsp:sp modelId="{3985A160-6F10-4DBD-90A8-EBFF380814E9}">
      <dsp:nvSpPr>
        <dsp:cNvPr id="0" name=""/>
        <dsp:cNvSpPr/>
      </dsp:nvSpPr>
      <dsp:spPr>
        <a:xfrm>
          <a:off x="2035498" y="1544829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*</a:t>
          </a:r>
          <a:endParaRPr lang="x-none" sz="900" kern="1200"/>
        </a:p>
      </dsp:txBody>
      <dsp:txXfrm>
        <a:off x="2047164" y="1556495"/>
        <a:ext cx="374988" cy="466659"/>
      </dsp:txXfrm>
    </dsp:sp>
    <dsp:sp modelId="{AAB247FB-45C2-4F2E-B6C2-BA81C30CAE56}">
      <dsp:nvSpPr>
        <dsp:cNvPr id="0" name=""/>
        <dsp:cNvSpPr/>
      </dsp:nvSpPr>
      <dsp:spPr>
        <a:xfrm>
          <a:off x="2442183" y="1544829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factor</a:t>
          </a:r>
          <a:endParaRPr lang="x-none" sz="900" kern="1200"/>
        </a:p>
      </dsp:txBody>
      <dsp:txXfrm>
        <a:off x="2453849" y="1556495"/>
        <a:ext cx="374988" cy="466659"/>
      </dsp:txXfrm>
    </dsp:sp>
    <dsp:sp modelId="{8EDA8817-9322-4B54-B0E8-23605221DC35}">
      <dsp:nvSpPr>
        <dsp:cNvPr id="0" name=""/>
        <dsp:cNvSpPr/>
      </dsp:nvSpPr>
      <dsp:spPr>
        <a:xfrm>
          <a:off x="2442183" y="2059260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num</a:t>
          </a:r>
          <a:endParaRPr lang="x-none" sz="900" kern="1200"/>
        </a:p>
      </dsp:txBody>
      <dsp:txXfrm>
        <a:off x="2453849" y="2070926"/>
        <a:ext cx="374988" cy="466659"/>
      </dsp:txXfrm>
    </dsp:sp>
    <dsp:sp modelId="{58C85323-318A-4E31-A829-9E8B715F3456}">
      <dsp:nvSpPr>
        <dsp:cNvPr id="0" name=""/>
        <dsp:cNvSpPr/>
      </dsp:nvSpPr>
      <dsp:spPr>
        <a:xfrm>
          <a:off x="2442183" y="2573690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7</a:t>
          </a:r>
          <a:endParaRPr lang="x-none" sz="900" kern="1200"/>
        </a:p>
      </dsp:txBody>
      <dsp:txXfrm>
        <a:off x="2453849" y="2585356"/>
        <a:ext cx="374988" cy="466659"/>
      </dsp:txXfrm>
    </dsp:sp>
    <dsp:sp modelId="{9B60D1E8-46FD-4D5A-BFB4-2662BBF7E896}">
      <dsp:nvSpPr>
        <dsp:cNvPr id="0" name=""/>
        <dsp:cNvSpPr/>
      </dsp:nvSpPr>
      <dsp:spPr>
        <a:xfrm>
          <a:off x="2857233" y="1030399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+</a:t>
          </a:r>
          <a:endParaRPr lang="x-none" sz="1100" kern="1200"/>
        </a:p>
      </dsp:txBody>
      <dsp:txXfrm>
        <a:off x="2868899" y="1042065"/>
        <a:ext cx="374988" cy="466659"/>
      </dsp:txXfrm>
    </dsp:sp>
    <dsp:sp modelId="{B6FF39EA-8E60-48C3-B134-67A4685409B5}">
      <dsp:nvSpPr>
        <dsp:cNvPr id="0" name=""/>
        <dsp:cNvSpPr/>
      </dsp:nvSpPr>
      <dsp:spPr>
        <a:xfrm>
          <a:off x="3272284" y="1030399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term</a:t>
          </a:r>
          <a:endParaRPr lang="x-none" sz="1100" kern="1200" dirty="0"/>
        </a:p>
      </dsp:txBody>
      <dsp:txXfrm>
        <a:off x="3283950" y="1042065"/>
        <a:ext cx="374988" cy="466659"/>
      </dsp:txXfrm>
    </dsp:sp>
    <dsp:sp modelId="{7F1C8BCD-902D-4C91-A294-6A618B943ED5}">
      <dsp:nvSpPr>
        <dsp:cNvPr id="0" name=""/>
        <dsp:cNvSpPr/>
      </dsp:nvSpPr>
      <dsp:spPr>
        <a:xfrm>
          <a:off x="3272284" y="1544829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factor</a:t>
          </a:r>
          <a:endParaRPr lang="x-none" sz="900" kern="1200" dirty="0"/>
        </a:p>
      </dsp:txBody>
      <dsp:txXfrm>
        <a:off x="3283950" y="1556495"/>
        <a:ext cx="374988" cy="466659"/>
      </dsp:txXfrm>
    </dsp:sp>
    <dsp:sp modelId="{A0D2B826-2A7A-4601-8E3A-EC085C0A8AC8}">
      <dsp:nvSpPr>
        <dsp:cNvPr id="0" name=""/>
        <dsp:cNvSpPr/>
      </dsp:nvSpPr>
      <dsp:spPr>
        <a:xfrm>
          <a:off x="3272284" y="2059260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num</a:t>
          </a:r>
          <a:endParaRPr lang="x-none" sz="900" kern="1200" dirty="0"/>
        </a:p>
      </dsp:txBody>
      <dsp:txXfrm>
        <a:off x="3283950" y="2070926"/>
        <a:ext cx="374988" cy="466659"/>
      </dsp:txXfrm>
    </dsp:sp>
    <dsp:sp modelId="{32AAF5AA-15E9-49D0-B862-8845735E49FF}">
      <dsp:nvSpPr>
        <dsp:cNvPr id="0" name=""/>
        <dsp:cNvSpPr/>
      </dsp:nvSpPr>
      <dsp:spPr>
        <a:xfrm>
          <a:off x="3272284" y="2573690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10</a:t>
          </a:r>
          <a:endParaRPr lang="x-none" sz="900" kern="1200"/>
        </a:p>
      </dsp:txBody>
      <dsp:txXfrm>
        <a:off x="3283950" y="2585356"/>
        <a:ext cx="374988" cy="466659"/>
      </dsp:txXfrm>
    </dsp:sp>
    <dsp:sp modelId="{C7CF34D0-72E4-423A-8EBB-CC6A7053934F}">
      <dsp:nvSpPr>
        <dsp:cNvPr id="0" name=""/>
        <dsp:cNvSpPr/>
      </dsp:nvSpPr>
      <dsp:spPr>
        <a:xfrm>
          <a:off x="3704063" y="515969"/>
          <a:ext cx="398320" cy="489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eos</a:t>
          </a:r>
          <a:endParaRPr lang="x-none" sz="1300" kern="1200"/>
        </a:p>
      </dsp:txBody>
      <dsp:txXfrm>
        <a:off x="3715729" y="527635"/>
        <a:ext cx="374988" cy="466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16.11.2018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87F092-BE75-4040-AA68-35EAF6530FB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16.11.2018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16.11.2018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16.11.2018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16.11.2018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16.11.2018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16.11.2018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16.11.2018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16.11.2018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16.11.2018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16.11.2018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16.11.2018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440D04D-DFB4-435D-9C75-87C82C6E81E0}" type="datetimeFigureOut">
              <a:rPr lang="uk-UA" smtClean="0"/>
              <a:pPr/>
              <a:t>16.11.2018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Аналізатори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3309938"/>
            <a:ext cx="6480720" cy="1991270"/>
          </a:xfrm>
        </p:spPr>
        <p:txBody>
          <a:bodyPr/>
          <a:lstStyle/>
          <a:p>
            <a:r>
              <a:rPr lang="uk-UA" dirty="0"/>
              <a:t>БНФ і метод рекурсивного спуску</a:t>
            </a:r>
          </a:p>
          <a:p>
            <a:r>
              <a:rPr lang="uk-UA" dirty="0"/>
              <a:t>Бібліотека </a:t>
            </a:r>
            <a:r>
              <a:rPr lang="en-US" dirty="0"/>
              <a:t>Parsec</a:t>
            </a:r>
            <a:r>
              <a:rPr lang="uk-UA" dirty="0"/>
              <a:t> </a:t>
            </a:r>
          </a:p>
          <a:p>
            <a:r>
              <a:rPr lang="uk-UA" dirty="0"/>
              <a:t>Аналіз і обчислення виразу</a:t>
            </a:r>
            <a:endParaRPr lang="en-US" dirty="0"/>
          </a:p>
          <a:p>
            <a:r>
              <a:rPr lang="uk-UA" dirty="0"/>
              <a:t>Домашнє завдання</a:t>
            </a:r>
          </a:p>
        </p:txBody>
      </p:sp>
      <p:grpSp>
        <p:nvGrpSpPr>
          <p:cNvPr id="5" name="Group 50">
            <a:extLst>
              <a:ext uri="{FF2B5EF4-FFF2-40B4-BE49-F238E27FC236}">
                <a16:creationId xmlns:a16="http://schemas.microsoft.com/office/drawing/2014/main" id="{DAD3032C-C5E7-4EA1-95B0-9D33F827F460}"/>
              </a:ext>
            </a:extLst>
          </p:cNvPr>
          <p:cNvGrpSpPr>
            <a:grpSpLocks/>
          </p:cNvGrpSpPr>
          <p:nvPr/>
        </p:nvGrpSpPr>
        <p:grpSpPr bwMode="auto">
          <a:xfrm>
            <a:off x="7348608" y="226788"/>
            <a:ext cx="1440160" cy="1338064"/>
            <a:chOff x="3284" y="1680"/>
            <a:chExt cx="2284" cy="2213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AF33594-6EA0-436A-B889-190B3AAF5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3534"/>
              <a:ext cx="1651" cy="359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1193" y="0"/>
                </a:cxn>
                <a:cxn ang="0">
                  <a:pos x="1773" y="121"/>
                </a:cxn>
                <a:cxn ang="0">
                  <a:pos x="375" y="371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1773" h="371">
                  <a:moveTo>
                    <a:pt x="0" y="116"/>
                  </a:moveTo>
                  <a:lnTo>
                    <a:pt x="1193" y="0"/>
                  </a:lnTo>
                  <a:lnTo>
                    <a:pt x="1773" y="121"/>
                  </a:lnTo>
                  <a:lnTo>
                    <a:pt x="375" y="371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80008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E024119-1BFC-4099-BB24-3ECAF9710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" y="1724"/>
              <a:ext cx="2067" cy="1860"/>
            </a:xfrm>
            <a:custGeom>
              <a:avLst/>
              <a:gdLst/>
              <a:ahLst/>
              <a:cxnLst>
                <a:cxn ang="0">
                  <a:pos x="109" y="966"/>
                </a:cxn>
                <a:cxn ang="0">
                  <a:pos x="0" y="1087"/>
                </a:cxn>
                <a:cxn ang="0">
                  <a:pos x="351" y="1428"/>
                </a:cxn>
                <a:cxn ang="0">
                  <a:pos x="659" y="1786"/>
                </a:cxn>
                <a:cxn ang="0">
                  <a:pos x="747" y="1923"/>
                </a:cxn>
                <a:cxn ang="0">
                  <a:pos x="835" y="1896"/>
                </a:cxn>
                <a:cxn ang="0">
                  <a:pos x="1132" y="1660"/>
                </a:cxn>
                <a:cxn ang="0">
                  <a:pos x="1301" y="1462"/>
                </a:cxn>
                <a:cxn ang="0">
                  <a:pos x="1505" y="1374"/>
                </a:cxn>
                <a:cxn ang="0">
                  <a:pos x="1686" y="1390"/>
                </a:cxn>
                <a:cxn ang="0">
                  <a:pos x="2021" y="1462"/>
                </a:cxn>
                <a:cxn ang="0">
                  <a:pos x="2153" y="1451"/>
                </a:cxn>
                <a:cxn ang="0">
                  <a:pos x="2219" y="1406"/>
                </a:cxn>
                <a:cxn ang="0">
                  <a:pos x="2197" y="1076"/>
                </a:cxn>
                <a:cxn ang="0">
                  <a:pos x="2070" y="582"/>
                </a:cxn>
                <a:cxn ang="0">
                  <a:pos x="1999" y="159"/>
                </a:cxn>
                <a:cxn ang="0">
                  <a:pos x="1960" y="16"/>
                </a:cxn>
                <a:cxn ang="0">
                  <a:pos x="1801" y="0"/>
                </a:cxn>
                <a:cxn ang="0">
                  <a:pos x="1456" y="76"/>
                </a:cxn>
                <a:cxn ang="0">
                  <a:pos x="1318" y="121"/>
                </a:cxn>
                <a:cxn ang="0">
                  <a:pos x="1175" y="186"/>
                </a:cxn>
                <a:cxn ang="0">
                  <a:pos x="1110" y="121"/>
                </a:cxn>
                <a:cxn ang="0">
                  <a:pos x="829" y="351"/>
                </a:cxn>
                <a:cxn ang="0">
                  <a:pos x="687" y="433"/>
                </a:cxn>
                <a:cxn ang="0">
                  <a:pos x="109" y="966"/>
                </a:cxn>
                <a:cxn ang="0">
                  <a:pos x="109" y="966"/>
                </a:cxn>
              </a:cxnLst>
              <a:rect l="0" t="0" r="r" b="b"/>
              <a:pathLst>
                <a:path w="2219" h="1923">
                  <a:moveTo>
                    <a:pt x="109" y="966"/>
                  </a:moveTo>
                  <a:lnTo>
                    <a:pt x="0" y="1087"/>
                  </a:lnTo>
                  <a:lnTo>
                    <a:pt x="351" y="1428"/>
                  </a:lnTo>
                  <a:lnTo>
                    <a:pt x="659" y="1786"/>
                  </a:lnTo>
                  <a:lnTo>
                    <a:pt x="747" y="1923"/>
                  </a:lnTo>
                  <a:lnTo>
                    <a:pt x="835" y="1896"/>
                  </a:lnTo>
                  <a:lnTo>
                    <a:pt x="1132" y="1660"/>
                  </a:lnTo>
                  <a:lnTo>
                    <a:pt x="1301" y="1462"/>
                  </a:lnTo>
                  <a:lnTo>
                    <a:pt x="1505" y="1374"/>
                  </a:lnTo>
                  <a:lnTo>
                    <a:pt x="1686" y="1390"/>
                  </a:lnTo>
                  <a:lnTo>
                    <a:pt x="2021" y="1462"/>
                  </a:lnTo>
                  <a:lnTo>
                    <a:pt x="2153" y="1451"/>
                  </a:lnTo>
                  <a:lnTo>
                    <a:pt x="2219" y="1406"/>
                  </a:lnTo>
                  <a:lnTo>
                    <a:pt x="2197" y="1076"/>
                  </a:lnTo>
                  <a:lnTo>
                    <a:pt x="2070" y="582"/>
                  </a:lnTo>
                  <a:lnTo>
                    <a:pt x="1999" y="159"/>
                  </a:lnTo>
                  <a:lnTo>
                    <a:pt x="1960" y="16"/>
                  </a:lnTo>
                  <a:lnTo>
                    <a:pt x="1801" y="0"/>
                  </a:lnTo>
                  <a:lnTo>
                    <a:pt x="1456" y="76"/>
                  </a:lnTo>
                  <a:lnTo>
                    <a:pt x="1318" y="121"/>
                  </a:lnTo>
                  <a:lnTo>
                    <a:pt x="1175" y="186"/>
                  </a:lnTo>
                  <a:lnTo>
                    <a:pt x="1110" y="121"/>
                  </a:lnTo>
                  <a:lnTo>
                    <a:pt x="829" y="351"/>
                  </a:lnTo>
                  <a:lnTo>
                    <a:pt x="687" y="433"/>
                  </a:lnTo>
                  <a:lnTo>
                    <a:pt x="109" y="966"/>
                  </a:lnTo>
                  <a:lnTo>
                    <a:pt x="109" y="966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66DEBFF-C2CD-480D-9B44-9AAE930CF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" y="1815"/>
              <a:ext cx="1307" cy="1643"/>
            </a:xfrm>
            <a:custGeom>
              <a:avLst/>
              <a:gdLst/>
              <a:ahLst/>
              <a:cxnLst>
                <a:cxn ang="0">
                  <a:pos x="734" y="321"/>
                </a:cxn>
                <a:cxn ang="0">
                  <a:pos x="0" y="712"/>
                </a:cxn>
                <a:cxn ang="0">
                  <a:pos x="198" y="982"/>
                </a:cxn>
                <a:cxn ang="0">
                  <a:pos x="494" y="1379"/>
                </a:cxn>
                <a:cxn ang="0">
                  <a:pos x="703" y="1698"/>
                </a:cxn>
                <a:cxn ang="0">
                  <a:pos x="626" y="1478"/>
                </a:cxn>
                <a:cxn ang="0">
                  <a:pos x="461" y="1274"/>
                </a:cxn>
                <a:cxn ang="0">
                  <a:pos x="286" y="1004"/>
                </a:cxn>
                <a:cxn ang="0">
                  <a:pos x="134" y="747"/>
                </a:cxn>
                <a:cxn ang="0">
                  <a:pos x="442" y="565"/>
                </a:cxn>
                <a:cxn ang="0">
                  <a:pos x="664" y="485"/>
                </a:cxn>
                <a:cxn ang="0">
                  <a:pos x="1165" y="286"/>
                </a:cxn>
                <a:cxn ang="0">
                  <a:pos x="1357" y="158"/>
                </a:cxn>
                <a:cxn ang="0">
                  <a:pos x="1403" y="0"/>
                </a:cxn>
                <a:cxn ang="0">
                  <a:pos x="1124" y="117"/>
                </a:cxn>
                <a:cxn ang="0">
                  <a:pos x="734" y="321"/>
                </a:cxn>
                <a:cxn ang="0">
                  <a:pos x="734" y="321"/>
                </a:cxn>
              </a:cxnLst>
              <a:rect l="0" t="0" r="r" b="b"/>
              <a:pathLst>
                <a:path w="1403" h="1698">
                  <a:moveTo>
                    <a:pt x="734" y="321"/>
                  </a:moveTo>
                  <a:lnTo>
                    <a:pt x="0" y="712"/>
                  </a:lnTo>
                  <a:lnTo>
                    <a:pt x="198" y="982"/>
                  </a:lnTo>
                  <a:lnTo>
                    <a:pt x="494" y="1379"/>
                  </a:lnTo>
                  <a:lnTo>
                    <a:pt x="703" y="1698"/>
                  </a:lnTo>
                  <a:lnTo>
                    <a:pt x="626" y="1478"/>
                  </a:lnTo>
                  <a:lnTo>
                    <a:pt x="461" y="1274"/>
                  </a:lnTo>
                  <a:lnTo>
                    <a:pt x="286" y="1004"/>
                  </a:lnTo>
                  <a:lnTo>
                    <a:pt x="134" y="747"/>
                  </a:lnTo>
                  <a:lnTo>
                    <a:pt x="442" y="565"/>
                  </a:lnTo>
                  <a:lnTo>
                    <a:pt x="664" y="485"/>
                  </a:lnTo>
                  <a:lnTo>
                    <a:pt x="1165" y="286"/>
                  </a:lnTo>
                  <a:lnTo>
                    <a:pt x="1357" y="158"/>
                  </a:lnTo>
                  <a:lnTo>
                    <a:pt x="1403" y="0"/>
                  </a:lnTo>
                  <a:lnTo>
                    <a:pt x="1124" y="117"/>
                  </a:lnTo>
                  <a:lnTo>
                    <a:pt x="734" y="321"/>
                  </a:lnTo>
                  <a:lnTo>
                    <a:pt x="734" y="321"/>
                  </a:lnTo>
                  <a:close/>
                </a:path>
              </a:pathLst>
            </a:custGeom>
            <a:solidFill>
              <a:srgbClr val="FFBFB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FDC0D55-A01C-44DF-8F2C-928D4EA6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3165"/>
              <a:ext cx="148" cy="1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88" y="121"/>
                </a:cxn>
                <a:cxn ang="0">
                  <a:pos x="132" y="148"/>
                </a:cxn>
                <a:cxn ang="0">
                  <a:pos x="159" y="121"/>
                </a:cxn>
                <a:cxn ang="0">
                  <a:pos x="71" y="33"/>
                </a:cxn>
                <a:cxn ang="0">
                  <a:pos x="27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59" h="148">
                  <a:moveTo>
                    <a:pt x="0" y="11"/>
                  </a:moveTo>
                  <a:lnTo>
                    <a:pt x="88" y="121"/>
                  </a:lnTo>
                  <a:lnTo>
                    <a:pt x="132" y="148"/>
                  </a:lnTo>
                  <a:lnTo>
                    <a:pt x="159" y="121"/>
                  </a:lnTo>
                  <a:lnTo>
                    <a:pt x="71" y="33"/>
                  </a:lnTo>
                  <a:lnTo>
                    <a:pt x="27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D3EDED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08D05CB-B104-4D26-8CA5-5DF3F1EB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" y="2787"/>
              <a:ext cx="108" cy="144"/>
            </a:xfrm>
            <a:custGeom>
              <a:avLst/>
              <a:gdLst/>
              <a:ahLst/>
              <a:cxnLst>
                <a:cxn ang="0">
                  <a:pos x="116" y="133"/>
                </a:cxn>
                <a:cxn ang="0">
                  <a:pos x="72" y="0"/>
                </a:cxn>
                <a:cxn ang="0">
                  <a:pos x="38" y="56"/>
                </a:cxn>
                <a:cxn ang="0">
                  <a:pos x="0" y="67"/>
                </a:cxn>
                <a:cxn ang="0">
                  <a:pos x="0" y="149"/>
                </a:cxn>
                <a:cxn ang="0">
                  <a:pos x="116" y="133"/>
                </a:cxn>
                <a:cxn ang="0">
                  <a:pos x="116" y="133"/>
                </a:cxn>
              </a:cxnLst>
              <a:rect l="0" t="0" r="r" b="b"/>
              <a:pathLst>
                <a:path w="116" h="149">
                  <a:moveTo>
                    <a:pt x="116" y="133"/>
                  </a:moveTo>
                  <a:lnTo>
                    <a:pt x="72" y="0"/>
                  </a:lnTo>
                  <a:lnTo>
                    <a:pt x="38" y="56"/>
                  </a:lnTo>
                  <a:lnTo>
                    <a:pt x="0" y="67"/>
                  </a:lnTo>
                  <a:lnTo>
                    <a:pt x="0" y="149"/>
                  </a:lnTo>
                  <a:lnTo>
                    <a:pt x="116" y="133"/>
                  </a:lnTo>
                  <a:lnTo>
                    <a:pt x="116" y="133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D2DEB24-C88D-4857-A833-FF20498F5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" y="2900"/>
              <a:ext cx="782" cy="430"/>
            </a:xfrm>
            <a:custGeom>
              <a:avLst/>
              <a:gdLst/>
              <a:ahLst/>
              <a:cxnLst>
                <a:cxn ang="0">
                  <a:pos x="61" y="445"/>
                </a:cxn>
                <a:cxn ang="0">
                  <a:pos x="0" y="323"/>
                </a:cxn>
                <a:cxn ang="0">
                  <a:pos x="61" y="312"/>
                </a:cxn>
                <a:cxn ang="0">
                  <a:pos x="88" y="346"/>
                </a:cxn>
                <a:cxn ang="0">
                  <a:pos x="291" y="180"/>
                </a:cxn>
                <a:cxn ang="0">
                  <a:pos x="374" y="131"/>
                </a:cxn>
                <a:cxn ang="0">
                  <a:pos x="407" y="27"/>
                </a:cxn>
                <a:cxn ang="0">
                  <a:pos x="434" y="10"/>
                </a:cxn>
                <a:cxn ang="0">
                  <a:pos x="478" y="0"/>
                </a:cxn>
                <a:cxn ang="0">
                  <a:pos x="505" y="10"/>
                </a:cxn>
                <a:cxn ang="0">
                  <a:pos x="468" y="126"/>
                </a:cxn>
                <a:cxn ang="0">
                  <a:pos x="621" y="169"/>
                </a:cxn>
                <a:cxn ang="0">
                  <a:pos x="786" y="191"/>
                </a:cxn>
                <a:cxn ang="0">
                  <a:pos x="840" y="202"/>
                </a:cxn>
                <a:cxn ang="0">
                  <a:pos x="797" y="263"/>
                </a:cxn>
                <a:cxn ang="0">
                  <a:pos x="444" y="222"/>
                </a:cxn>
                <a:cxn ang="0">
                  <a:pos x="432" y="246"/>
                </a:cxn>
                <a:cxn ang="0">
                  <a:pos x="380" y="189"/>
                </a:cxn>
                <a:cxn ang="0">
                  <a:pos x="61" y="445"/>
                </a:cxn>
                <a:cxn ang="0">
                  <a:pos x="61" y="445"/>
                </a:cxn>
              </a:cxnLst>
              <a:rect l="0" t="0" r="r" b="b"/>
              <a:pathLst>
                <a:path w="840" h="445">
                  <a:moveTo>
                    <a:pt x="61" y="445"/>
                  </a:moveTo>
                  <a:lnTo>
                    <a:pt x="0" y="323"/>
                  </a:lnTo>
                  <a:lnTo>
                    <a:pt x="61" y="312"/>
                  </a:lnTo>
                  <a:lnTo>
                    <a:pt x="88" y="346"/>
                  </a:lnTo>
                  <a:lnTo>
                    <a:pt x="291" y="180"/>
                  </a:lnTo>
                  <a:lnTo>
                    <a:pt x="374" y="131"/>
                  </a:lnTo>
                  <a:lnTo>
                    <a:pt x="407" y="27"/>
                  </a:lnTo>
                  <a:lnTo>
                    <a:pt x="434" y="10"/>
                  </a:lnTo>
                  <a:lnTo>
                    <a:pt x="478" y="0"/>
                  </a:lnTo>
                  <a:lnTo>
                    <a:pt x="505" y="10"/>
                  </a:lnTo>
                  <a:lnTo>
                    <a:pt x="468" y="126"/>
                  </a:lnTo>
                  <a:lnTo>
                    <a:pt x="621" y="169"/>
                  </a:lnTo>
                  <a:lnTo>
                    <a:pt x="786" y="191"/>
                  </a:lnTo>
                  <a:lnTo>
                    <a:pt x="840" y="202"/>
                  </a:lnTo>
                  <a:lnTo>
                    <a:pt x="797" y="263"/>
                  </a:lnTo>
                  <a:lnTo>
                    <a:pt x="444" y="222"/>
                  </a:lnTo>
                  <a:lnTo>
                    <a:pt x="432" y="246"/>
                  </a:lnTo>
                  <a:lnTo>
                    <a:pt x="380" y="189"/>
                  </a:lnTo>
                  <a:lnTo>
                    <a:pt x="61" y="445"/>
                  </a:lnTo>
                  <a:lnTo>
                    <a:pt x="61" y="445"/>
                  </a:lnTo>
                  <a:close/>
                </a:path>
              </a:pathLst>
            </a:custGeom>
            <a:solidFill>
              <a:srgbClr val="CCA6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D854F6A-3B8D-40BA-BBBD-AFA5606FE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" y="3032"/>
              <a:ext cx="598" cy="265"/>
            </a:xfrm>
            <a:custGeom>
              <a:avLst/>
              <a:gdLst/>
              <a:ahLst/>
              <a:cxnLst>
                <a:cxn ang="0">
                  <a:pos x="56" y="252"/>
                </a:cxn>
                <a:cxn ang="0">
                  <a:pos x="0" y="209"/>
                </a:cxn>
                <a:cxn ang="0">
                  <a:pos x="123" y="80"/>
                </a:cxn>
                <a:cxn ang="0">
                  <a:pos x="240" y="23"/>
                </a:cxn>
                <a:cxn ang="0">
                  <a:pos x="266" y="58"/>
                </a:cxn>
                <a:cxn ang="0">
                  <a:pos x="321" y="99"/>
                </a:cxn>
                <a:cxn ang="0">
                  <a:pos x="333" y="80"/>
                </a:cxn>
                <a:cxn ang="0">
                  <a:pos x="347" y="65"/>
                </a:cxn>
                <a:cxn ang="0">
                  <a:pos x="363" y="0"/>
                </a:cxn>
                <a:cxn ang="0">
                  <a:pos x="578" y="60"/>
                </a:cxn>
                <a:cxn ang="0">
                  <a:pos x="643" y="71"/>
                </a:cxn>
                <a:cxn ang="0">
                  <a:pos x="643" y="137"/>
                </a:cxn>
                <a:cxn ang="0">
                  <a:pos x="567" y="191"/>
                </a:cxn>
                <a:cxn ang="0">
                  <a:pos x="462" y="209"/>
                </a:cxn>
                <a:cxn ang="0">
                  <a:pos x="198" y="274"/>
                </a:cxn>
                <a:cxn ang="0">
                  <a:pos x="56" y="252"/>
                </a:cxn>
                <a:cxn ang="0">
                  <a:pos x="56" y="252"/>
                </a:cxn>
              </a:cxnLst>
              <a:rect l="0" t="0" r="r" b="b"/>
              <a:pathLst>
                <a:path w="643" h="274">
                  <a:moveTo>
                    <a:pt x="56" y="252"/>
                  </a:moveTo>
                  <a:lnTo>
                    <a:pt x="0" y="209"/>
                  </a:lnTo>
                  <a:lnTo>
                    <a:pt x="123" y="80"/>
                  </a:lnTo>
                  <a:lnTo>
                    <a:pt x="240" y="23"/>
                  </a:lnTo>
                  <a:lnTo>
                    <a:pt x="266" y="58"/>
                  </a:lnTo>
                  <a:lnTo>
                    <a:pt x="321" y="99"/>
                  </a:lnTo>
                  <a:lnTo>
                    <a:pt x="333" y="80"/>
                  </a:lnTo>
                  <a:lnTo>
                    <a:pt x="347" y="65"/>
                  </a:lnTo>
                  <a:lnTo>
                    <a:pt x="363" y="0"/>
                  </a:lnTo>
                  <a:lnTo>
                    <a:pt x="578" y="60"/>
                  </a:lnTo>
                  <a:lnTo>
                    <a:pt x="643" y="71"/>
                  </a:lnTo>
                  <a:lnTo>
                    <a:pt x="643" y="137"/>
                  </a:lnTo>
                  <a:lnTo>
                    <a:pt x="567" y="191"/>
                  </a:lnTo>
                  <a:lnTo>
                    <a:pt x="462" y="209"/>
                  </a:lnTo>
                  <a:lnTo>
                    <a:pt x="198" y="274"/>
                  </a:lnTo>
                  <a:lnTo>
                    <a:pt x="56" y="252"/>
                  </a:lnTo>
                  <a:lnTo>
                    <a:pt x="56" y="252"/>
                  </a:lnTo>
                  <a:close/>
                </a:path>
              </a:pathLst>
            </a:custGeom>
            <a:solidFill>
              <a:srgbClr val="F2E5F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876B6E2-2EB5-40B2-ABF6-26A3A3FF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3210"/>
              <a:ext cx="777" cy="493"/>
            </a:xfrm>
            <a:custGeom>
              <a:avLst/>
              <a:gdLst/>
              <a:ahLst/>
              <a:cxnLst>
                <a:cxn ang="0">
                  <a:pos x="47" y="194"/>
                </a:cxn>
                <a:cxn ang="0">
                  <a:pos x="90" y="312"/>
                </a:cxn>
                <a:cxn ang="0">
                  <a:pos x="0" y="452"/>
                </a:cxn>
                <a:cxn ang="0">
                  <a:pos x="10" y="484"/>
                </a:cxn>
                <a:cxn ang="0">
                  <a:pos x="95" y="494"/>
                </a:cxn>
                <a:cxn ang="0">
                  <a:pos x="134" y="510"/>
                </a:cxn>
                <a:cxn ang="0">
                  <a:pos x="101" y="457"/>
                </a:cxn>
                <a:cxn ang="0">
                  <a:pos x="288" y="392"/>
                </a:cxn>
                <a:cxn ang="0">
                  <a:pos x="380" y="322"/>
                </a:cxn>
                <a:cxn ang="0">
                  <a:pos x="422" y="225"/>
                </a:cxn>
                <a:cxn ang="0">
                  <a:pos x="552" y="242"/>
                </a:cxn>
                <a:cxn ang="0">
                  <a:pos x="626" y="258"/>
                </a:cxn>
                <a:cxn ang="0">
                  <a:pos x="659" y="301"/>
                </a:cxn>
                <a:cxn ang="0">
                  <a:pos x="642" y="371"/>
                </a:cxn>
                <a:cxn ang="0">
                  <a:pos x="777" y="382"/>
                </a:cxn>
                <a:cxn ang="0">
                  <a:pos x="761" y="338"/>
                </a:cxn>
                <a:cxn ang="0">
                  <a:pos x="803" y="269"/>
                </a:cxn>
                <a:cxn ang="0">
                  <a:pos x="835" y="167"/>
                </a:cxn>
                <a:cxn ang="0">
                  <a:pos x="793" y="70"/>
                </a:cxn>
                <a:cxn ang="0">
                  <a:pos x="723" y="33"/>
                </a:cxn>
                <a:cxn ang="0">
                  <a:pos x="648" y="0"/>
                </a:cxn>
                <a:cxn ang="0">
                  <a:pos x="450" y="86"/>
                </a:cxn>
                <a:cxn ang="0">
                  <a:pos x="304" y="76"/>
                </a:cxn>
                <a:cxn ang="0">
                  <a:pos x="225" y="49"/>
                </a:cxn>
                <a:cxn ang="0">
                  <a:pos x="112" y="113"/>
                </a:cxn>
                <a:cxn ang="0">
                  <a:pos x="47" y="194"/>
                </a:cxn>
                <a:cxn ang="0">
                  <a:pos x="47" y="194"/>
                </a:cxn>
              </a:cxnLst>
              <a:rect l="0" t="0" r="r" b="b"/>
              <a:pathLst>
                <a:path w="835" h="510">
                  <a:moveTo>
                    <a:pt x="47" y="194"/>
                  </a:moveTo>
                  <a:lnTo>
                    <a:pt x="90" y="312"/>
                  </a:lnTo>
                  <a:lnTo>
                    <a:pt x="0" y="452"/>
                  </a:lnTo>
                  <a:lnTo>
                    <a:pt x="10" y="484"/>
                  </a:lnTo>
                  <a:lnTo>
                    <a:pt x="95" y="494"/>
                  </a:lnTo>
                  <a:lnTo>
                    <a:pt x="134" y="510"/>
                  </a:lnTo>
                  <a:lnTo>
                    <a:pt x="101" y="457"/>
                  </a:lnTo>
                  <a:lnTo>
                    <a:pt x="288" y="392"/>
                  </a:lnTo>
                  <a:lnTo>
                    <a:pt x="380" y="322"/>
                  </a:lnTo>
                  <a:lnTo>
                    <a:pt x="422" y="225"/>
                  </a:lnTo>
                  <a:lnTo>
                    <a:pt x="552" y="242"/>
                  </a:lnTo>
                  <a:lnTo>
                    <a:pt x="626" y="258"/>
                  </a:lnTo>
                  <a:lnTo>
                    <a:pt x="659" y="301"/>
                  </a:lnTo>
                  <a:lnTo>
                    <a:pt x="642" y="371"/>
                  </a:lnTo>
                  <a:lnTo>
                    <a:pt x="777" y="382"/>
                  </a:lnTo>
                  <a:lnTo>
                    <a:pt x="761" y="338"/>
                  </a:lnTo>
                  <a:lnTo>
                    <a:pt x="803" y="269"/>
                  </a:lnTo>
                  <a:lnTo>
                    <a:pt x="835" y="167"/>
                  </a:lnTo>
                  <a:lnTo>
                    <a:pt x="793" y="70"/>
                  </a:lnTo>
                  <a:lnTo>
                    <a:pt x="723" y="33"/>
                  </a:lnTo>
                  <a:lnTo>
                    <a:pt x="648" y="0"/>
                  </a:lnTo>
                  <a:lnTo>
                    <a:pt x="450" y="86"/>
                  </a:lnTo>
                  <a:lnTo>
                    <a:pt x="304" y="76"/>
                  </a:lnTo>
                  <a:lnTo>
                    <a:pt x="225" y="49"/>
                  </a:lnTo>
                  <a:lnTo>
                    <a:pt x="112" y="113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66997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C1D35C3-A3D8-46B3-9E38-0CF2B2401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6" y="1958"/>
              <a:ext cx="1116" cy="1201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885" y="116"/>
                </a:cxn>
                <a:cxn ang="0">
                  <a:pos x="495" y="253"/>
                </a:cxn>
                <a:cxn ang="0">
                  <a:pos x="144" y="368"/>
                </a:cxn>
                <a:cxn ang="0">
                  <a:pos x="0" y="417"/>
                </a:cxn>
                <a:cxn ang="0">
                  <a:pos x="99" y="610"/>
                </a:cxn>
                <a:cxn ang="0">
                  <a:pos x="281" y="945"/>
                </a:cxn>
                <a:cxn ang="0">
                  <a:pos x="462" y="1242"/>
                </a:cxn>
                <a:cxn ang="0">
                  <a:pos x="374" y="1044"/>
                </a:cxn>
                <a:cxn ang="0">
                  <a:pos x="281" y="830"/>
                </a:cxn>
                <a:cxn ang="0">
                  <a:pos x="220" y="615"/>
                </a:cxn>
                <a:cxn ang="0">
                  <a:pos x="214" y="467"/>
                </a:cxn>
                <a:cxn ang="0">
                  <a:pos x="352" y="396"/>
                </a:cxn>
                <a:cxn ang="0">
                  <a:pos x="610" y="302"/>
                </a:cxn>
                <a:cxn ang="0">
                  <a:pos x="880" y="209"/>
                </a:cxn>
                <a:cxn ang="0">
                  <a:pos x="1099" y="116"/>
                </a:cxn>
                <a:cxn ang="0">
                  <a:pos x="1198" y="0"/>
                </a:cxn>
                <a:cxn ang="0">
                  <a:pos x="1198" y="0"/>
                </a:cxn>
              </a:cxnLst>
              <a:rect l="0" t="0" r="r" b="b"/>
              <a:pathLst>
                <a:path w="1198" h="1242">
                  <a:moveTo>
                    <a:pt x="1198" y="0"/>
                  </a:moveTo>
                  <a:lnTo>
                    <a:pt x="885" y="116"/>
                  </a:lnTo>
                  <a:lnTo>
                    <a:pt x="495" y="253"/>
                  </a:lnTo>
                  <a:lnTo>
                    <a:pt x="144" y="368"/>
                  </a:lnTo>
                  <a:lnTo>
                    <a:pt x="0" y="417"/>
                  </a:lnTo>
                  <a:lnTo>
                    <a:pt x="99" y="610"/>
                  </a:lnTo>
                  <a:lnTo>
                    <a:pt x="281" y="945"/>
                  </a:lnTo>
                  <a:lnTo>
                    <a:pt x="462" y="1242"/>
                  </a:lnTo>
                  <a:lnTo>
                    <a:pt x="374" y="1044"/>
                  </a:lnTo>
                  <a:lnTo>
                    <a:pt x="281" y="830"/>
                  </a:lnTo>
                  <a:lnTo>
                    <a:pt x="220" y="615"/>
                  </a:lnTo>
                  <a:lnTo>
                    <a:pt x="214" y="467"/>
                  </a:lnTo>
                  <a:lnTo>
                    <a:pt x="352" y="396"/>
                  </a:lnTo>
                  <a:lnTo>
                    <a:pt x="610" y="302"/>
                  </a:lnTo>
                  <a:lnTo>
                    <a:pt x="880" y="209"/>
                  </a:lnTo>
                  <a:lnTo>
                    <a:pt x="1099" y="116"/>
                  </a:lnTo>
                  <a:lnTo>
                    <a:pt x="1198" y="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827A61B-930C-4FE2-B850-3FFA49AE9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" y="3086"/>
              <a:ext cx="96" cy="41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39" y="158"/>
                </a:cxn>
                <a:cxn ang="0">
                  <a:pos x="5" y="301"/>
                </a:cxn>
                <a:cxn ang="0">
                  <a:pos x="0" y="355"/>
                </a:cxn>
                <a:cxn ang="0">
                  <a:pos x="34" y="427"/>
                </a:cxn>
                <a:cxn ang="0">
                  <a:pos x="99" y="345"/>
                </a:cxn>
                <a:cxn ang="0">
                  <a:pos x="88" y="234"/>
                </a:cxn>
                <a:cxn ang="0">
                  <a:pos x="104" y="43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04" h="427">
                  <a:moveTo>
                    <a:pt x="47" y="0"/>
                  </a:moveTo>
                  <a:lnTo>
                    <a:pt x="39" y="158"/>
                  </a:lnTo>
                  <a:lnTo>
                    <a:pt x="5" y="301"/>
                  </a:lnTo>
                  <a:lnTo>
                    <a:pt x="0" y="355"/>
                  </a:lnTo>
                  <a:lnTo>
                    <a:pt x="34" y="427"/>
                  </a:lnTo>
                  <a:lnTo>
                    <a:pt x="99" y="345"/>
                  </a:lnTo>
                  <a:lnTo>
                    <a:pt x="88" y="234"/>
                  </a:lnTo>
                  <a:lnTo>
                    <a:pt x="104" y="43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7F7F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9AF2BB8-7ECF-4561-816F-13AB5217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368"/>
              <a:ext cx="501" cy="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54"/>
                </a:cxn>
                <a:cxn ang="0">
                  <a:pos x="274" y="516"/>
                </a:cxn>
                <a:cxn ang="0">
                  <a:pos x="538" y="890"/>
                </a:cxn>
                <a:cxn ang="0">
                  <a:pos x="461" y="698"/>
                </a:cxn>
                <a:cxn ang="0">
                  <a:pos x="198" y="236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538" h="890">
                  <a:moveTo>
                    <a:pt x="88" y="0"/>
                  </a:moveTo>
                  <a:lnTo>
                    <a:pt x="0" y="54"/>
                  </a:lnTo>
                  <a:lnTo>
                    <a:pt x="274" y="516"/>
                  </a:lnTo>
                  <a:lnTo>
                    <a:pt x="538" y="890"/>
                  </a:lnTo>
                  <a:lnTo>
                    <a:pt x="461" y="698"/>
                  </a:lnTo>
                  <a:lnTo>
                    <a:pt x="198" y="236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098DFA2-8C8F-419A-8F32-60A6D2676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" y="2586"/>
              <a:ext cx="35" cy="8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4"/>
                </a:cxn>
                <a:cxn ang="0">
                  <a:pos x="2" y="90"/>
                </a:cxn>
                <a:cxn ang="0">
                  <a:pos x="20" y="74"/>
                </a:cxn>
                <a:cxn ang="0">
                  <a:pos x="35" y="44"/>
                </a:cxn>
                <a:cxn ang="0">
                  <a:pos x="38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8" h="90">
                  <a:moveTo>
                    <a:pt x="10" y="0"/>
                  </a:moveTo>
                  <a:lnTo>
                    <a:pt x="0" y="34"/>
                  </a:lnTo>
                  <a:lnTo>
                    <a:pt x="2" y="90"/>
                  </a:lnTo>
                  <a:lnTo>
                    <a:pt x="20" y="74"/>
                  </a:lnTo>
                  <a:lnTo>
                    <a:pt x="35" y="44"/>
                  </a:lnTo>
                  <a:lnTo>
                    <a:pt x="38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A7424E0-6414-4ACF-995A-50F19FF5C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" y="2589"/>
              <a:ext cx="108" cy="16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7" y="51"/>
                </a:cxn>
                <a:cxn ang="0">
                  <a:pos x="29" y="94"/>
                </a:cxn>
                <a:cxn ang="0">
                  <a:pos x="0" y="170"/>
                </a:cxn>
                <a:cxn ang="0">
                  <a:pos x="34" y="134"/>
                </a:cxn>
                <a:cxn ang="0">
                  <a:pos x="83" y="71"/>
                </a:cxn>
                <a:cxn ang="0">
                  <a:pos x="116" y="36"/>
                </a:cxn>
                <a:cxn ang="0">
                  <a:pos x="111" y="10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116" h="170">
                  <a:moveTo>
                    <a:pt x="88" y="0"/>
                  </a:moveTo>
                  <a:lnTo>
                    <a:pt x="57" y="51"/>
                  </a:lnTo>
                  <a:lnTo>
                    <a:pt x="29" y="94"/>
                  </a:lnTo>
                  <a:lnTo>
                    <a:pt x="0" y="170"/>
                  </a:lnTo>
                  <a:lnTo>
                    <a:pt x="34" y="134"/>
                  </a:lnTo>
                  <a:lnTo>
                    <a:pt x="83" y="71"/>
                  </a:lnTo>
                  <a:lnTo>
                    <a:pt x="116" y="36"/>
                  </a:lnTo>
                  <a:lnTo>
                    <a:pt x="111" y="1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C2D8563-5174-4E9E-BD93-F587EC6F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" y="2664"/>
              <a:ext cx="176" cy="124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18" y="108"/>
                </a:cxn>
                <a:cxn ang="0">
                  <a:pos x="33" y="82"/>
                </a:cxn>
                <a:cxn ang="0">
                  <a:pos x="65" y="77"/>
                </a:cxn>
                <a:cxn ang="0">
                  <a:pos x="93" y="67"/>
                </a:cxn>
                <a:cxn ang="0">
                  <a:pos x="96" y="47"/>
                </a:cxn>
                <a:cxn ang="0">
                  <a:pos x="101" y="29"/>
                </a:cxn>
                <a:cxn ang="0">
                  <a:pos x="127" y="15"/>
                </a:cxn>
                <a:cxn ang="0">
                  <a:pos x="147" y="0"/>
                </a:cxn>
                <a:cxn ang="0">
                  <a:pos x="174" y="0"/>
                </a:cxn>
                <a:cxn ang="0">
                  <a:pos x="189" y="24"/>
                </a:cxn>
                <a:cxn ang="0">
                  <a:pos x="179" y="44"/>
                </a:cxn>
                <a:cxn ang="0">
                  <a:pos x="158" y="62"/>
                </a:cxn>
                <a:cxn ang="0">
                  <a:pos x="142" y="77"/>
                </a:cxn>
                <a:cxn ang="0">
                  <a:pos x="127" y="105"/>
                </a:cxn>
                <a:cxn ang="0">
                  <a:pos x="109" y="118"/>
                </a:cxn>
                <a:cxn ang="0">
                  <a:pos x="68" y="116"/>
                </a:cxn>
                <a:cxn ang="0">
                  <a:pos x="44" y="118"/>
                </a:cxn>
                <a:cxn ang="0">
                  <a:pos x="0" y="129"/>
                </a:cxn>
                <a:cxn ang="0">
                  <a:pos x="0" y="129"/>
                </a:cxn>
              </a:cxnLst>
              <a:rect l="0" t="0" r="r" b="b"/>
              <a:pathLst>
                <a:path w="189" h="129">
                  <a:moveTo>
                    <a:pt x="0" y="129"/>
                  </a:moveTo>
                  <a:lnTo>
                    <a:pt x="18" y="108"/>
                  </a:lnTo>
                  <a:lnTo>
                    <a:pt x="33" y="82"/>
                  </a:lnTo>
                  <a:lnTo>
                    <a:pt x="65" y="77"/>
                  </a:lnTo>
                  <a:lnTo>
                    <a:pt x="93" y="67"/>
                  </a:lnTo>
                  <a:lnTo>
                    <a:pt x="96" y="47"/>
                  </a:lnTo>
                  <a:lnTo>
                    <a:pt x="101" y="29"/>
                  </a:lnTo>
                  <a:lnTo>
                    <a:pt x="127" y="15"/>
                  </a:lnTo>
                  <a:lnTo>
                    <a:pt x="147" y="0"/>
                  </a:lnTo>
                  <a:lnTo>
                    <a:pt x="174" y="0"/>
                  </a:lnTo>
                  <a:lnTo>
                    <a:pt x="189" y="24"/>
                  </a:lnTo>
                  <a:lnTo>
                    <a:pt x="179" y="44"/>
                  </a:lnTo>
                  <a:lnTo>
                    <a:pt x="158" y="62"/>
                  </a:lnTo>
                  <a:lnTo>
                    <a:pt x="142" y="77"/>
                  </a:lnTo>
                  <a:lnTo>
                    <a:pt x="127" y="105"/>
                  </a:lnTo>
                  <a:lnTo>
                    <a:pt x="109" y="118"/>
                  </a:lnTo>
                  <a:lnTo>
                    <a:pt x="68" y="116"/>
                  </a:lnTo>
                  <a:lnTo>
                    <a:pt x="44" y="118"/>
                  </a:lnTo>
                  <a:lnTo>
                    <a:pt x="0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9C896D7-6861-4410-8DA4-5EAB42436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" y="2801"/>
              <a:ext cx="40" cy="4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3" y="0"/>
                </a:cxn>
                <a:cxn ang="0">
                  <a:pos x="38" y="11"/>
                </a:cxn>
                <a:cxn ang="0">
                  <a:pos x="43" y="39"/>
                </a:cxn>
                <a:cxn ang="0">
                  <a:pos x="23" y="49"/>
                </a:cxn>
                <a:cxn ang="0">
                  <a:pos x="2" y="3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43" h="49">
                  <a:moveTo>
                    <a:pt x="0" y="13"/>
                  </a:moveTo>
                  <a:lnTo>
                    <a:pt x="23" y="0"/>
                  </a:lnTo>
                  <a:lnTo>
                    <a:pt x="38" y="11"/>
                  </a:lnTo>
                  <a:lnTo>
                    <a:pt x="43" y="39"/>
                  </a:lnTo>
                  <a:lnTo>
                    <a:pt x="23" y="49"/>
                  </a:lnTo>
                  <a:lnTo>
                    <a:pt x="2" y="3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DDC437D-48AD-498E-A22E-F93852F19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763"/>
              <a:ext cx="35" cy="3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0" y="26"/>
                </a:cxn>
                <a:cxn ang="0">
                  <a:pos x="5" y="8"/>
                </a:cxn>
                <a:cxn ang="0">
                  <a:pos x="20" y="0"/>
                </a:cxn>
                <a:cxn ang="0">
                  <a:pos x="38" y="15"/>
                </a:cxn>
                <a:cxn ang="0">
                  <a:pos x="33" y="32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38" h="34">
                  <a:moveTo>
                    <a:pt x="15" y="34"/>
                  </a:moveTo>
                  <a:lnTo>
                    <a:pt x="0" y="26"/>
                  </a:lnTo>
                  <a:lnTo>
                    <a:pt x="5" y="8"/>
                  </a:lnTo>
                  <a:lnTo>
                    <a:pt x="20" y="0"/>
                  </a:lnTo>
                  <a:lnTo>
                    <a:pt x="38" y="15"/>
                  </a:lnTo>
                  <a:lnTo>
                    <a:pt x="33" y="32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36C72EA-B625-4B19-B760-D5D2967D2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" y="2804"/>
              <a:ext cx="99" cy="47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83" y="0"/>
                </a:cxn>
                <a:cxn ang="0">
                  <a:pos x="101" y="10"/>
                </a:cxn>
                <a:cxn ang="0">
                  <a:pos x="106" y="31"/>
                </a:cxn>
                <a:cxn ang="0">
                  <a:pos x="98" y="41"/>
                </a:cxn>
                <a:cxn ang="0">
                  <a:pos x="51" y="49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106" h="49">
                  <a:moveTo>
                    <a:pt x="0" y="46"/>
                  </a:moveTo>
                  <a:lnTo>
                    <a:pt x="83" y="0"/>
                  </a:lnTo>
                  <a:lnTo>
                    <a:pt x="101" y="10"/>
                  </a:lnTo>
                  <a:lnTo>
                    <a:pt x="106" y="31"/>
                  </a:lnTo>
                  <a:lnTo>
                    <a:pt x="98" y="41"/>
                  </a:lnTo>
                  <a:lnTo>
                    <a:pt x="51" y="49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B9DFD38-7D89-4411-BF15-97CC0237E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" y="3058"/>
              <a:ext cx="128" cy="168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4" y="144"/>
                </a:cxn>
                <a:cxn ang="0">
                  <a:pos x="88" y="124"/>
                </a:cxn>
                <a:cxn ang="0">
                  <a:pos x="105" y="91"/>
                </a:cxn>
                <a:cxn ang="0">
                  <a:pos x="108" y="33"/>
                </a:cxn>
                <a:cxn ang="0">
                  <a:pos x="116" y="0"/>
                </a:cxn>
                <a:cxn ang="0">
                  <a:pos x="137" y="0"/>
                </a:cxn>
                <a:cxn ang="0">
                  <a:pos x="128" y="62"/>
                </a:cxn>
                <a:cxn ang="0">
                  <a:pos x="128" y="100"/>
                </a:cxn>
                <a:cxn ang="0">
                  <a:pos x="108" y="132"/>
                </a:cxn>
                <a:cxn ang="0">
                  <a:pos x="85" y="147"/>
                </a:cxn>
                <a:cxn ang="0">
                  <a:pos x="49" y="166"/>
                </a:cxn>
                <a:cxn ang="0">
                  <a:pos x="15" y="173"/>
                </a:cxn>
                <a:cxn ang="0">
                  <a:pos x="0" y="166"/>
                </a:cxn>
                <a:cxn ang="0">
                  <a:pos x="0" y="166"/>
                </a:cxn>
              </a:cxnLst>
              <a:rect l="0" t="0" r="r" b="b"/>
              <a:pathLst>
                <a:path w="137" h="173">
                  <a:moveTo>
                    <a:pt x="0" y="166"/>
                  </a:moveTo>
                  <a:lnTo>
                    <a:pt x="54" y="144"/>
                  </a:lnTo>
                  <a:lnTo>
                    <a:pt x="88" y="124"/>
                  </a:lnTo>
                  <a:lnTo>
                    <a:pt x="105" y="91"/>
                  </a:lnTo>
                  <a:lnTo>
                    <a:pt x="108" y="3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28" y="62"/>
                  </a:lnTo>
                  <a:lnTo>
                    <a:pt x="128" y="100"/>
                  </a:lnTo>
                  <a:lnTo>
                    <a:pt x="108" y="132"/>
                  </a:lnTo>
                  <a:lnTo>
                    <a:pt x="85" y="147"/>
                  </a:lnTo>
                  <a:lnTo>
                    <a:pt x="49" y="166"/>
                  </a:lnTo>
                  <a:lnTo>
                    <a:pt x="15" y="173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9394724-AC39-4BAF-AC5B-F18DCB431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3068"/>
              <a:ext cx="241" cy="163"/>
            </a:xfrm>
            <a:custGeom>
              <a:avLst/>
              <a:gdLst/>
              <a:ahLst/>
              <a:cxnLst>
                <a:cxn ang="0">
                  <a:pos x="139" y="73"/>
                </a:cxn>
                <a:cxn ang="0">
                  <a:pos x="162" y="28"/>
                </a:cxn>
                <a:cxn ang="0">
                  <a:pos x="167" y="8"/>
                </a:cxn>
                <a:cxn ang="0">
                  <a:pos x="202" y="0"/>
                </a:cxn>
                <a:cxn ang="0">
                  <a:pos x="243" y="10"/>
                </a:cxn>
                <a:cxn ang="0">
                  <a:pos x="258" y="31"/>
                </a:cxn>
                <a:cxn ang="0">
                  <a:pos x="238" y="63"/>
                </a:cxn>
                <a:cxn ang="0">
                  <a:pos x="197" y="93"/>
                </a:cxn>
                <a:cxn ang="0">
                  <a:pos x="170" y="116"/>
                </a:cxn>
                <a:cxn ang="0">
                  <a:pos x="129" y="145"/>
                </a:cxn>
                <a:cxn ang="0">
                  <a:pos x="93" y="161"/>
                </a:cxn>
                <a:cxn ang="0">
                  <a:pos x="49" y="166"/>
                </a:cxn>
                <a:cxn ang="0">
                  <a:pos x="16" y="169"/>
                </a:cxn>
                <a:cxn ang="0">
                  <a:pos x="0" y="161"/>
                </a:cxn>
                <a:cxn ang="0">
                  <a:pos x="0" y="139"/>
                </a:cxn>
                <a:cxn ang="0">
                  <a:pos x="44" y="132"/>
                </a:cxn>
                <a:cxn ang="0">
                  <a:pos x="98" y="119"/>
                </a:cxn>
                <a:cxn ang="0">
                  <a:pos x="142" y="99"/>
                </a:cxn>
                <a:cxn ang="0">
                  <a:pos x="179" y="70"/>
                </a:cxn>
                <a:cxn ang="0">
                  <a:pos x="202" y="68"/>
                </a:cxn>
                <a:cxn ang="0">
                  <a:pos x="225" y="28"/>
                </a:cxn>
                <a:cxn ang="0">
                  <a:pos x="212" y="21"/>
                </a:cxn>
                <a:cxn ang="0">
                  <a:pos x="191" y="26"/>
                </a:cxn>
                <a:cxn ang="0">
                  <a:pos x="165" y="70"/>
                </a:cxn>
                <a:cxn ang="0">
                  <a:pos x="139" y="73"/>
                </a:cxn>
                <a:cxn ang="0">
                  <a:pos x="139" y="73"/>
                </a:cxn>
              </a:cxnLst>
              <a:rect l="0" t="0" r="r" b="b"/>
              <a:pathLst>
                <a:path w="258" h="169">
                  <a:moveTo>
                    <a:pt x="139" y="73"/>
                  </a:moveTo>
                  <a:lnTo>
                    <a:pt x="162" y="28"/>
                  </a:lnTo>
                  <a:lnTo>
                    <a:pt x="167" y="8"/>
                  </a:lnTo>
                  <a:lnTo>
                    <a:pt x="202" y="0"/>
                  </a:lnTo>
                  <a:lnTo>
                    <a:pt x="243" y="10"/>
                  </a:lnTo>
                  <a:lnTo>
                    <a:pt x="258" y="31"/>
                  </a:lnTo>
                  <a:lnTo>
                    <a:pt x="238" y="63"/>
                  </a:lnTo>
                  <a:lnTo>
                    <a:pt x="197" y="93"/>
                  </a:lnTo>
                  <a:lnTo>
                    <a:pt x="170" y="116"/>
                  </a:lnTo>
                  <a:lnTo>
                    <a:pt x="129" y="145"/>
                  </a:lnTo>
                  <a:lnTo>
                    <a:pt x="93" y="161"/>
                  </a:lnTo>
                  <a:lnTo>
                    <a:pt x="49" y="166"/>
                  </a:lnTo>
                  <a:lnTo>
                    <a:pt x="16" y="169"/>
                  </a:lnTo>
                  <a:lnTo>
                    <a:pt x="0" y="161"/>
                  </a:lnTo>
                  <a:lnTo>
                    <a:pt x="0" y="139"/>
                  </a:lnTo>
                  <a:lnTo>
                    <a:pt x="44" y="132"/>
                  </a:lnTo>
                  <a:lnTo>
                    <a:pt x="98" y="119"/>
                  </a:lnTo>
                  <a:lnTo>
                    <a:pt x="142" y="99"/>
                  </a:lnTo>
                  <a:lnTo>
                    <a:pt x="179" y="70"/>
                  </a:lnTo>
                  <a:lnTo>
                    <a:pt x="202" y="68"/>
                  </a:lnTo>
                  <a:lnTo>
                    <a:pt x="225" y="28"/>
                  </a:lnTo>
                  <a:lnTo>
                    <a:pt x="212" y="21"/>
                  </a:lnTo>
                  <a:lnTo>
                    <a:pt x="191" y="26"/>
                  </a:lnTo>
                  <a:lnTo>
                    <a:pt x="165" y="70"/>
                  </a:lnTo>
                  <a:lnTo>
                    <a:pt x="139" y="73"/>
                  </a:lnTo>
                  <a:lnTo>
                    <a:pt x="139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3C48F96-98A5-48B3-9AB4-AF5311BBA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" y="3141"/>
              <a:ext cx="188" cy="147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50" y="106"/>
                </a:cxn>
                <a:cxn ang="0">
                  <a:pos x="83" y="86"/>
                </a:cxn>
                <a:cxn ang="0">
                  <a:pos x="119" y="64"/>
                </a:cxn>
                <a:cxn ang="0">
                  <a:pos x="168" y="26"/>
                </a:cxn>
                <a:cxn ang="0">
                  <a:pos x="201" y="0"/>
                </a:cxn>
                <a:cxn ang="0">
                  <a:pos x="196" y="21"/>
                </a:cxn>
                <a:cxn ang="0">
                  <a:pos x="178" y="49"/>
                </a:cxn>
                <a:cxn ang="0">
                  <a:pos x="155" y="81"/>
                </a:cxn>
                <a:cxn ang="0">
                  <a:pos x="119" y="109"/>
                </a:cxn>
                <a:cxn ang="0">
                  <a:pos x="70" y="132"/>
                </a:cxn>
                <a:cxn ang="0">
                  <a:pos x="29" y="145"/>
                </a:cxn>
                <a:cxn ang="0">
                  <a:pos x="0" y="152"/>
                </a:cxn>
                <a:cxn ang="0">
                  <a:pos x="0" y="117"/>
                </a:cxn>
                <a:cxn ang="0">
                  <a:pos x="0" y="117"/>
                </a:cxn>
              </a:cxnLst>
              <a:rect l="0" t="0" r="r" b="b"/>
              <a:pathLst>
                <a:path w="201" h="152">
                  <a:moveTo>
                    <a:pt x="0" y="117"/>
                  </a:moveTo>
                  <a:lnTo>
                    <a:pt x="50" y="106"/>
                  </a:lnTo>
                  <a:lnTo>
                    <a:pt x="83" y="86"/>
                  </a:lnTo>
                  <a:lnTo>
                    <a:pt x="119" y="64"/>
                  </a:lnTo>
                  <a:lnTo>
                    <a:pt x="168" y="26"/>
                  </a:lnTo>
                  <a:lnTo>
                    <a:pt x="201" y="0"/>
                  </a:lnTo>
                  <a:lnTo>
                    <a:pt x="196" y="21"/>
                  </a:lnTo>
                  <a:lnTo>
                    <a:pt x="178" y="49"/>
                  </a:lnTo>
                  <a:lnTo>
                    <a:pt x="155" y="81"/>
                  </a:lnTo>
                  <a:lnTo>
                    <a:pt x="119" y="109"/>
                  </a:lnTo>
                  <a:lnTo>
                    <a:pt x="70" y="132"/>
                  </a:lnTo>
                  <a:lnTo>
                    <a:pt x="29" y="145"/>
                  </a:lnTo>
                  <a:lnTo>
                    <a:pt x="0" y="152"/>
                  </a:lnTo>
                  <a:lnTo>
                    <a:pt x="0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28B3AAC-4840-45A7-A341-BC6125CA3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" y="3243"/>
              <a:ext cx="207" cy="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6" y="16"/>
                </a:cxn>
                <a:cxn ang="0">
                  <a:pos x="109" y="26"/>
                </a:cxn>
                <a:cxn ang="0">
                  <a:pos x="157" y="28"/>
                </a:cxn>
                <a:cxn ang="0">
                  <a:pos x="222" y="31"/>
                </a:cxn>
                <a:cxn ang="0">
                  <a:pos x="217" y="72"/>
                </a:cxn>
                <a:cxn ang="0">
                  <a:pos x="149" y="67"/>
                </a:cxn>
                <a:cxn ang="0">
                  <a:pos x="95" y="59"/>
                </a:cxn>
                <a:cxn ang="0">
                  <a:pos x="44" y="46"/>
                </a:cxn>
                <a:cxn ang="0">
                  <a:pos x="5" y="23"/>
                </a:cxn>
                <a:cxn ang="0">
                  <a:pos x="0" y="1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2" h="72">
                  <a:moveTo>
                    <a:pt x="10" y="0"/>
                  </a:moveTo>
                  <a:lnTo>
                    <a:pt x="56" y="16"/>
                  </a:lnTo>
                  <a:lnTo>
                    <a:pt x="109" y="26"/>
                  </a:lnTo>
                  <a:lnTo>
                    <a:pt x="157" y="28"/>
                  </a:lnTo>
                  <a:lnTo>
                    <a:pt x="222" y="31"/>
                  </a:lnTo>
                  <a:lnTo>
                    <a:pt x="217" y="72"/>
                  </a:lnTo>
                  <a:lnTo>
                    <a:pt x="149" y="67"/>
                  </a:lnTo>
                  <a:lnTo>
                    <a:pt x="95" y="59"/>
                  </a:lnTo>
                  <a:lnTo>
                    <a:pt x="44" y="46"/>
                  </a:lnTo>
                  <a:lnTo>
                    <a:pt x="5" y="23"/>
                  </a:lnTo>
                  <a:lnTo>
                    <a:pt x="0" y="1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E2C5DDB-DD05-46CD-8218-8D2C2FBED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2806"/>
              <a:ext cx="135" cy="282"/>
            </a:xfrm>
            <a:custGeom>
              <a:avLst/>
              <a:gdLst/>
              <a:ahLst/>
              <a:cxnLst>
                <a:cxn ang="0">
                  <a:pos x="28" y="292"/>
                </a:cxn>
                <a:cxn ang="0">
                  <a:pos x="11" y="281"/>
                </a:cxn>
                <a:cxn ang="0">
                  <a:pos x="0" y="258"/>
                </a:cxn>
                <a:cxn ang="0">
                  <a:pos x="0" y="230"/>
                </a:cxn>
                <a:cxn ang="0">
                  <a:pos x="18" y="193"/>
                </a:cxn>
                <a:cxn ang="0">
                  <a:pos x="34" y="163"/>
                </a:cxn>
                <a:cxn ang="0">
                  <a:pos x="41" y="137"/>
                </a:cxn>
                <a:cxn ang="0">
                  <a:pos x="41" y="101"/>
                </a:cxn>
                <a:cxn ang="0">
                  <a:pos x="34" y="64"/>
                </a:cxn>
                <a:cxn ang="0">
                  <a:pos x="36" y="47"/>
                </a:cxn>
                <a:cxn ang="0">
                  <a:pos x="57" y="41"/>
                </a:cxn>
                <a:cxn ang="0">
                  <a:pos x="75" y="44"/>
                </a:cxn>
                <a:cxn ang="0">
                  <a:pos x="87" y="23"/>
                </a:cxn>
                <a:cxn ang="0">
                  <a:pos x="99" y="3"/>
                </a:cxn>
                <a:cxn ang="0">
                  <a:pos x="119" y="0"/>
                </a:cxn>
                <a:cxn ang="0">
                  <a:pos x="134" y="11"/>
                </a:cxn>
                <a:cxn ang="0">
                  <a:pos x="145" y="44"/>
                </a:cxn>
                <a:cxn ang="0">
                  <a:pos x="145" y="75"/>
                </a:cxn>
                <a:cxn ang="0">
                  <a:pos x="124" y="75"/>
                </a:cxn>
                <a:cxn ang="0">
                  <a:pos x="122" y="34"/>
                </a:cxn>
                <a:cxn ang="0">
                  <a:pos x="111" y="39"/>
                </a:cxn>
                <a:cxn ang="0">
                  <a:pos x="106" y="72"/>
                </a:cxn>
                <a:cxn ang="0">
                  <a:pos x="92" y="77"/>
                </a:cxn>
                <a:cxn ang="0">
                  <a:pos x="69" y="75"/>
                </a:cxn>
                <a:cxn ang="0">
                  <a:pos x="69" y="104"/>
                </a:cxn>
                <a:cxn ang="0">
                  <a:pos x="59" y="150"/>
                </a:cxn>
                <a:cxn ang="0">
                  <a:pos x="49" y="188"/>
                </a:cxn>
                <a:cxn ang="0">
                  <a:pos x="31" y="220"/>
                </a:cxn>
                <a:cxn ang="0">
                  <a:pos x="26" y="248"/>
                </a:cxn>
                <a:cxn ang="0">
                  <a:pos x="26" y="269"/>
                </a:cxn>
                <a:cxn ang="0">
                  <a:pos x="41" y="287"/>
                </a:cxn>
                <a:cxn ang="0">
                  <a:pos x="28" y="292"/>
                </a:cxn>
                <a:cxn ang="0">
                  <a:pos x="28" y="292"/>
                </a:cxn>
              </a:cxnLst>
              <a:rect l="0" t="0" r="r" b="b"/>
              <a:pathLst>
                <a:path w="145" h="292">
                  <a:moveTo>
                    <a:pt x="28" y="292"/>
                  </a:moveTo>
                  <a:lnTo>
                    <a:pt x="11" y="281"/>
                  </a:lnTo>
                  <a:lnTo>
                    <a:pt x="0" y="258"/>
                  </a:lnTo>
                  <a:lnTo>
                    <a:pt x="0" y="230"/>
                  </a:lnTo>
                  <a:lnTo>
                    <a:pt x="18" y="193"/>
                  </a:lnTo>
                  <a:lnTo>
                    <a:pt x="34" y="163"/>
                  </a:lnTo>
                  <a:lnTo>
                    <a:pt x="41" y="137"/>
                  </a:lnTo>
                  <a:lnTo>
                    <a:pt x="41" y="101"/>
                  </a:lnTo>
                  <a:lnTo>
                    <a:pt x="34" y="64"/>
                  </a:lnTo>
                  <a:lnTo>
                    <a:pt x="36" y="47"/>
                  </a:lnTo>
                  <a:lnTo>
                    <a:pt x="57" y="41"/>
                  </a:lnTo>
                  <a:lnTo>
                    <a:pt x="75" y="44"/>
                  </a:lnTo>
                  <a:lnTo>
                    <a:pt x="87" y="23"/>
                  </a:lnTo>
                  <a:lnTo>
                    <a:pt x="99" y="3"/>
                  </a:lnTo>
                  <a:lnTo>
                    <a:pt x="119" y="0"/>
                  </a:lnTo>
                  <a:lnTo>
                    <a:pt x="134" y="11"/>
                  </a:lnTo>
                  <a:lnTo>
                    <a:pt x="145" y="44"/>
                  </a:lnTo>
                  <a:lnTo>
                    <a:pt x="145" y="75"/>
                  </a:lnTo>
                  <a:lnTo>
                    <a:pt x="124" y="75"/>
                  </a:lnTo>
                  <a:lnTo>
                    <a:pt x="122" y="34"/>
                  </a:lnTo>
                  <a:lnTo>
                    <a:pt x="111" y="39"/>
                  </a:lnTo>
                  <a:lnTo>
                    <a:pt x="106" y="72"/>
                  </a:lnTo>
                  <a:lnTo>
                    <a:pt x="92" y="77"/>
                  </a:lnTo>
                  <a:lnTo>
                    <a:pt x="69" y="75"/>
                  </a:lnTo>
                  <a:lnTo>
                    <a:pt x="69" y="104"/>
                  </a:lnTo>
                  <a:lnTo>
                    <a:pt x="59" y="150"/>
                  </a:lnTo>
                  <a:lnTo>
                    <a:pt x="49" y="188"/>
                  </a:lnTo>
                  <a:lnTo>
                    <a:pt x="31" y="220"/>
                  </a:lnTo>
                  <a:lnTo>
                    <a:pt x="26" y="248"/>
                  </a:lnTo>
                  <a:lnTo>
                    <a:pt x="26" y="269"/>
                  </a:lnTo>
                  <a:lnTo>
                    <a:pt x="41" y="287"/>
                  </a:lnTo>
                  <a:lnTo>
                    <a:pt x="28" y="292"/>
                  </a:lnTo>
                  <a:lnTo>
                    <a:pt x="28" y="2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AF15E63-7855-4CEC-9CFC-32AE83707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2896"/>
              <a:ext cx="99" cy="222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2" y="199"/>
                </a:cxn>
                <a:cxn ang="0">
                  <a:pos x="38" y="230"/>
                </a:cxn>
                <a:cxn ang="0">
                  <a:pos x="54" y="219"/>
                </a:cxn>
                <a:cxn ang="0">
                  <a:pos x="62" y="199"/>
                </a:cxn>
                <a:cxn ang="0">
                  <a:pos x="65" y="155"/>
                </a:cxn>
                <a:cxn ang="0">
                  <a:pos x="85" y="105"/>
                </a:cxn>
                <a:cxn ang="0">
                  <a:pos x="98" y="75"/>
                </a:cxn>
                <a:cxn ang="0">
                  <a:pos x="106" y="36"/>
                </a:cxn>
                <a:cxn ang="0">
                  <a:pos x="98" y="8"/>
                </a:cxn>
                <a:cxn ang="0">
                  <a:pos x="80" y="0"/>
                </a:cxn>
                <a:cxn ang="0">
                  <a:pos x="80" y="31"/>
                </a:cxn>
                <a:cxn ang="0">
                  <a:pos x="72" y="80"/>
                </a:cxn>
                <a:cxn ang="0">
                  <a:pos x="47" y="132"/>
                </a:cxn>
                <a:cxn ang="0">
                  <a:pos x="33" y="150"/>
                </a:cxn>
                <a:cxn ang="0">
                  <a:pos x="35" y="194"/>
                </a:cxn>
                <a:cxn ang="0">
                  <a:pos x="23" y="178"/>
                </a:cxn>
                <a:cxn ang="0">
                  <a:pos x="15" y="155"/>
                </a:cxn>
                <a:cxn ang="0">
                  <a:pos x="0" y="160"/>
                </a:cxn>
                <a:cxn ang="0">
                  <a:pos x="0" y="160"/>
                </a:cxn>
              </a:cxnLst>
              <a:rect l="0" t="0" r="r" b="b"/>
              <a:pathLst>
                <a:path w="106" h="230">
                  <a:moveTo>
                    <a:pt x="0" y="160"/>
                  </a:moveTo>
                  <a:lnTo>
                    <a:pt x="12" y="199"/>
                  </a:lnTo>
                  <a:lnTo>
                    <a:pt x="38" y="230"/>
                  </a:lnTo>
                  <a:lnTo>
                    <a:pt x="54" y="219"/>
                  </a:lnTo>
                  <a:lnTo>
                    <a:pt x="62" y="199"/>
                  </a:lnTo>
                  <a:lnTo>
                    <a:pt x="65" y="155"/>
                  </a:lnTo>
                  <a:lnTo>
                    <a:pt x="85" y="105"/>
                  </a:lnTo>
                  <a:lnTo>
                    <a:pt x="98" y="75"/>
                  </a:lnTo>
                  <a:lnTo>
                    <a:pt x="106" y="36"/>
                  </a:lnTo>
                  <a:lnTo>
                    <a:pt x="98" y="8"/>
                  </a:lnTo>
                  <a:lnTo>
                    <a:pt x="80" y="0"/>
                  </a:lnTo>
                  <a:lnTo>
                    <a:pt x="80" y="31"/>
                  </a:lnTo>
                  <a:lnTo>
                    <a:pt x="72" y="80"/>
                  </a:lnTo>
                  <a:lnTo>
                    <a:pt x="47" y="132"/>
                  </a:lnTo>
                  <a:lnTo>
                    <a:pt x="33" y="150"/>
                  </a:lnTo>
                  <a:lnTo>
                    <a:pt x="35" y="194"/>
                  </a:lnTo>
                  <a:lnTo>
                    <a:pt x="23" y="178"/>
                  </a:lnTo>
                  <a:lnTo>
                    <a:pt x="15" y="155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6FB6A9B-2C62-42C0-BA01-148781EE3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8" y="3011"/>
              <a:ext cx="291" cy="9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0" y="9"/>
                </a:cxn>
                <a:cxn ang="0">
                  <a:pos x="116" y="18"/>
                </a:cxn>
                <a:cxn ang="0">
                  <a:pos x="173" y="34"/>
                </a:cxn>
                <a:cxn ang="0">
                  <a:pos x="214" y="49"/>
                </a:cxn>
                <a:cxn ang="0">
                  <a:pos x="276" y="69"/>
                </a:cxn>
                <a:cxn ang="0">
                  <a:pos x="313" y="82"/>
                </a:cxn>
                <a:cxn ang="0">
                  <a:pos x="278" y="95"/>
                </a:cxn>
                <a:cxn ang="0">
                  <a:pos x="225" y="87"/>
                </a:cxn>
                <a:cxn ang="0">
                  <a:pos x="168" y="69"/>
                </a:cxn>
                <a:cxn ang="0">
                  <a:pos x="124" y="59"/>
                </a:cxn>
                <a:cxn ang="0">
                  <a:pos x="80" y="51"/>
                </a:cxn>
                <a:cxn ang="0">
                  <a:pos x="31" y="46"/>
                </a:cxn>
                <a:cxn ang="0">
                  <a:pos x="0" y="44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313" h="95">
                  <a:moveTo>
                    <a:pt x="21" y="0"/>
                  </a:moveTo>
                  <a:lnTo>
                    <a:pt x="70" y="9"/>
                  </a:lnTo>
                  <a:lnTo>
                    <a:pt x="116" y="18"/>
                  </a:lnTo>
                  <a:lnTo>
                    <a:pt x="173" y="34"/>
                  </a:lnTo>
                  <a:lnTo>
                    <a:pt x="214" y="49"/>
                  </a:lnTo>
                  <a:lnTo>
                    <a:pt x="276" y="69"/>
                  </a:lnTo>
                  <a:lnTo>
                    <a:pt x="313" y="82"/>
                  </a:lnTo>
                  <a:lnTo>
                    <a:pt x="278" y="95"/>
                  </a:lnTo>
                  <a:lnTo>
                    <a:pt x="225" y="87"/>
                  </a:lnTo>
                  <a:lnTo>
                    <a:pt x="168" y="69"/>
                  </a:lnTo>
                  <a:lnTo>
                    <a:pt x="124" y="59"/>
                  </a:lnTo>
                  <a:lnTo>
                    <a:pt x="80" y="51"/>
                  </a:lnTo>
                  <a:lnTo>
                    <a:pt x="31" y="46"/>
                  </a:lnTo>
                  <a:lnTo>
                    <a:pt x="0" y="4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4B71247-216F-47B7-B760-552205010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" y="3026"/>
              <a:ext cx="346" cy="282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297" y="41"/>
                </a:cxn>
                <a:cxn ang="0">
                  <a:pos x="235" y="84"/>
                </a:cxn>
                <a:cxn ang="0">
                  <a:pos x="173" y="139"/>
                </a:cxn>
                <a:cxn ang="0">
                  <a:pos x="126" y="180"/>
                </a:cxn>
                <a:cxn ang="0">
                  <a:pos x="90" y="219"/>
                </a:cxn>
                <a:cxn ang="0">
                  <a:pos x="85" y="190"/>
                </a:cxn>
                <a:cxn ang="0">
                  <a:pos x="80" y="170"/>
                </a:cxn>
                <a:cxn ang="0">
                  <a:pos x="60" y="165"/>
                </a:cxn>
                <a:cxn ang="0">
                  <a:pos x="34" y="177"/>
                </a:cxn>
                <a:cxn ang="0">
                  <a:pos x="8" y="190"/>
                </a:cxn>
                <a:cxn ang="0">
                  <a:pos x="0" y="212"/>
                </a:cxn>
                <a:cxn ang="0">
                  <a:pos x="8" y="245"/>
                </a:cxn>
                <a:cxn ang="0">
                  <a:pos x="18" y="270"/>
                </a:cxn>
                <a:cxn ang="0">
                  <a:pos x="39" y="291"/>
                </a:cxn>
                <a:cxn ang="0">
                  <a:pos x="60" y="291"/>
                </a:cxn>
                <a:cxn ang="0">
                  <a:pos x="80" y="270"/>
                </a:cxn>
                <a:cxn ang="0">
                  <a:pos x="57" y="265"/>
                </a:cxn>
                <a:cxn ang="0">
                  <a:pos x="39" y="260"/>
                </a:cxn>
                <a:cxn ang="0">
                  <a:pos x="32" y="229"/>
                </a:cxn>
                <a:cxn ang="0">
                  <a:pos x="34" y="206"/>
                </a:cxn>
                <a:cxn ang="0">
                  <a:pos x="60" y="188"/>
                </a:cxn>
                <a:cxn ang="0">
                  <a:pos x="62" y="224"/>
                </a:cxn>
                <a:cxn ang="0">
                  <a:pos x="70" y="247"/>
                </a:cxn>
                <a:cxn ang="0">
                  <a:pos x="90" y="247"/>
                </a:cxn>
                <a:cxn ang="0">
                  <a:pos x="111" y="240"/>
                </a:cxn>
                <a:cxn ang="0">
                  <a:pos x="143" y="217"/>
                </a:cxn>
                <a:cxn ang="0">
                  <a:pos x="184" y="177"/>
                </a:cxn>
                <a:cxn ang="0">
                  <a:pos x="230" y="131"/>
                </a:cxn>
                <a:cxn ang="0">
                  <a:pos x="284" y="90"/>
                </a:cxn>
                <a:cxn ang="0">
                  <a:pos x="338" y="51"/>
                </a:cxn>
                <a:cxn ang="0">
                  <a:pos x="372" y="35"/>
                </a:cxn>
                <a:cxn ang="0">
                  <a:pos x="364" y="0"/>
                </a:cxn>
                <a:cxn ang="0">
                  <a:pos x="364" y="0"/>
                </a:cxn>
              </a:cxnLst>
              <a:rect l="0" t="0" r="r" b="b"/>
              <a:pathLst>
                <a:path w="372" h="291">
                  <a:moveTo>
                    <a:pt x="364" y="0"/>
                  </a:moveTo>
                  <a:lnTo>
                    <a:pt x="297" y="41"/>
                  </a:lnTo>
                  <a:lnTo>
                    <a:pt x="235" y="84"/>
                  </a:lnTo>
                  <a:lnTo>
                    <a:pt x="173" y="139"/>
                  </a:lnTo>
                  <a:lnTo>
                    <a:pt x="126" y="180"/>
                  </a:lnTo>
                  <a:lnTo>
                    <a:pt x="90" y="219"/>
                  </a:lnTo>
                  <a:lnTo>
                    <a:pt x="85" y="190"/>
                  </a:lnTo>
                  <a:lnTo>
                    <a:pt x="80" y="170"/>
                  </a:lnTo>
                  <a:lnTo>
                    <a:pt x="60" y="165"/>
                  </a:lnTo>
                  <a:lnTo>
                    <a:pt x="34" y="177"/>
                  </a:lnTo>
                  <a:lnTo>
                    <a:pt x="8" y="190"/>
                  </a:lnTo>
                  <a:lnTo>
                    <a:pt x="0" y="212"/>
                  </a:lnTo>
                  <a:lnTo>
                    <a:pt x="8" y="245"/>
                  </a:lnTo>
                  <a:lnTo>
                    <a:pt x="18" y="270"/>
                  </a:lnTo>
                  <a:lnTo>
                    <a:pt x="39" y="291"/>
                  </a:lnTo>
                  <a:lnTo>
                    <a:pt x="60" y="291"/>
                  </a:lnTo>
                  <a:lnTo>
                    <a:pt x="80" y="270"/>
                  </a:lnTo>
                  <a:lnTo>
                    <a:pt x="57" y="265"/>
                  </a:lnTo>
                  <a:lnTo>
                    <a:pt x="39" y="260"/>
                  </a:lnTo>
                  <a:lnTo>
                    <a:pt x="32" y="229"/>
                  </a:lnTo>
                  <a:lnTo>
                    <a:pt x="34" y="206"/>
                  </a:lnTo>
                  <a:lnTo>
                    <a:pt x="60" y="188"/>
                  </a:lnTo>
                  <a:lnTo>
                    <a:pt x="62" y="224"/>
                  </a:lnTo>
                  <a:lnTo>
                    <a:pt x="70" y="247"/>
                  </a:lnTo>
                  <a:lnTo>
                    <a:pt x="90" y="247"/>
                  </a:lnTo>
                  <a:lnTo>
                    <a:pt x="111" y="240"/>
                  </a:lnTo>
                  <a:lnTo>
                    <a:pt x="143" y="217"/>
                  </a:lnTo>
                  <a:lnTo>
                    <a:pt x="184" y="177"/>
                  </a:lnTo>
                  <a:lnTo>
                    <a:pt x="230" y="131"/>
                  </a:lnTo>
                  <a:lnTo>
                    <a:pt x="284" y="90"/>
                  </a:lnTo>
                  <a:lnTo>
                    <a:pt x="338" y="51"/>
                  </a:lnTo>
                  <a:lnTo>
                    <a:pt x="372" y="35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B1545B5-8438-4759-BFE9-CF5CAB799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" y="3186"/>
              <a:ext cx="150" cy="1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3"/>
                </a:cxn>
                <a:cxn ang="0">
                  <a:pos x="28" y="57"/>
                </a:cxn>
                <a:cxn ang="0">
                  <a:pos x="73" y="105"/>
                </a:cxn>
                <a:cxn ang="0">
                  <a:pos x="101" y="139"/>
                </a:cxn>
                <a:cxn ang="0">
                  <a:pos x="124" y="147"/>
                </a:cxn>
                <a:cxn ang="0">
                  <a:pos x="147" y="134"/>
                </a:cxn>
                <a:cxn ang="0">
                  <a:pos x="162" y="113"/>
                </a:cxn>
                <a:cxn ang="0">
                  <a:pos x="157" y="90"/>
                </a:cxn>
                <a:cxn ang="0">
                  <a:pos x="136" y="70"/>
                </a:cxn>
                <a:cxn ang="0">
                  <a:pos x="101" y="44"/>
                </a:cxn>
                <a:cxn ang="0">
                  <a:pos x="56" y="0"/>
                </a:cxn>
                <a:cxn ang="0">
                  <a:pos x="64" y="28"/>
                </a:cxn>
                <a:cxn ang="0">
                  <a:pos x="85" y="59"/>
                </a:cxn>
                <a:cxn ang="0">
                  <a:pos x="116" y="87"/>
                </a:cxn>
                <a:cxn ang="0">
                  <a:pos x="121" y="108"/>
                </a:cxn>
                <a:cxn ang="0">
                  <a:pos x="106" y="108"/>
                </a:cxn>
                <a:cxn ang="0">
                  <a:pos x="80" y="77"/>
                </a:cxn>
                <a:cxn ang="0">
                  <a:pos x="43" y="39"/>
                </a:cxn>
                <a:cxn ang="0">
                  <a:pos x="31" y="5"/>
                </a:cxn>
                <a:cxn ang="0">
                  <a:pos x="13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62" h="147">
                  <a:moveTo>
                    <a:pt x="0" y="2"/>
                  </a:moveTo>
                  <a:lnTo>
                    <a:pt x="3" y="23"/>
                  </a:lnTo>
                  <a:lnTo>
                    <a:pt x="28" y="57"/>
                  </a:lnTo>
                  <a:lnTo>
                    <a:pt x="73" y="105"/>
                  </a:lnTo>
                  <a:lnTo>
                    <a:pt x="101" y="139"/>
                  </a:lnTo>
                  <a:lnTo>
                    <a:pt x="124" y="147"/>
                  </a:lnTo>
                  <a:lnTo>
                    <a:pt x="147" y="134"/>
                  </a:lnTo>
                  <a:lnTo>
                    <a:pt x="162" y="113"/>
                  </a:lnTo>
                  <a:lnTo>
                    <a:pt x="157" y="90"/>
                  </a:lnTo>
                  <a:lnTo>
                    <a:pt x="136" y="70"/>
                  </a:lnTo>
                  <a:lnTo>
                    <a:pt x="101" y="44"/>
                  </a:lnTo>
                  <a:lnTo>
                    <a:pt x="56" y="0"/>
                  </a:lnTo>
                  <a:lnTo>
                    <a:pt x="64" y="28"/>
                  </a:lnTo>
                  <a:lnTo>
                    <a:pt x="85" y="59"/>
                  </a:lnTo>
                  <a:lnTo>
                    <a:pt x="116" y="87"/>
                  </a:lnTo>
                  <a:lnTo>
                    <a:pt x="121" y="108"/>
                  </a:lnTo>
                  <a:lnTo>
                    <a:pt x="106" y="108"/>
                  </a:lnTo>
                  <a:lnTo>
                    <a:pt x="80" y="77"/>
                  </a:lnTo>
                  <a:lnTo>
                    <a:pt x="43" y="39"/>
                  </a:lnTo>
                  <a:lnTo>
                    <a:pt x="31" y="5"/>
                  </a:lnTo>
                  <a:lnTo>
                    <a:pt x="1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6979551-5F99-4B57-983B-32AC57CA5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3116"/>
              <a:ext cx="118" cy="39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64"/>
                </a:cxn>
                <a:cxn ang="0">
                  <a:pos x="39" y="131"/>
                </a:cxn>
                <a:cxn ang="0">
                  <a:pos x="20" y="213"/>
                </a:cxn>
                <a:cxn ang="0">
                  <a:pos x="7" y="260"/>
                </a:cxn>
                <a:cxn ang="0">
                  <a:pos x="0" y="322"/>
                </a:cxn>
                <a:cxn ang="0">
                  <a:pos x="13" y="359"/>
                </a:cxn>
                <a:cxn ang="0">
                  <a:pos x="44" y="405"/>
                </a:cxn>
                <a:cxn ang="0">
                  <a:pos x="65" y="410"/>
                </a:cxn>
                <a:cxn ang="0">
                  <a:pos x="93" y="361"/>
                </a:cxn>
                <a:cxn ang="0">
                  <a:pos x="116" y="317"/>
                </a:cxn>
                <a:cxn ang="0">
                  <a:pos x="111" y="289"/>
                </a:cxn>
                <a:cxn ang="0">
                  <a:pos x="108" y="225"/>
                </a:cxn>
                <a:cxn ang="0">
                  <a:pos x="118" y="131"/>
                </a:cxn>
                <a:cxn ang="0">
                  <a:pos x="121" y="54"/>
                </a:cxn>
                <a:cxn ang="0">
                  <a:pos x="126" y="15"/>
                </a:cxn>
                <a:cxn ang="0">
                  <a:pos x="111" y="15"/>
                </a:cxn>
                <a:cxn ang="0">
                  <a:pos x="100" y="31"/>
                </a:cxn>
                <a:cxn ang="0">
                  <a:pos x="90" y="165"/>
                </a:cxn>
                <a:cxn ang="0">
                  <a:pos x="82" y="273"/>
                </a:cxn>
                <a:cxn ang="0">
                  <a:pos x="85" y="312"/>
                </a:cxn>
                <a:cxn ang="0">
                  <a:pos x="49" y="364"/>
                </a:cxn>
                <a:cxn ang="0">
                  <a:pos x="29" y="336"/>
                </a:cxn>
                <a:cxn ang="0">
                  <a:pos x="24" y="306"/>
                </a:cxn>
                <a:cxn ang="0">
                  <a:pos x="29" y="255"/>
                </a:cxn>
                <a:cxn ang="0">
                  <a:pos x="49" y="175"/>
                </a:cxn>
                <a:cxn ang="0">
                  <a:pos x="72" y="95"/>
                </a:cxn>
                <a:cxn ang="0">
                  <a:pos x="82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26" h="410">
                  <a:moveTo>
                    <a:pt x="54" y="0"/>
                  </a:moveTo>
                  <a:lnTo>
                    <a:pt x="54" y="64"/>
                  </a:lnTo>
                  <a:lnTo>
                    <a:pt x="39" y="131"/>
                  </a:lnTo>
                  <a:lnTo>
                    <a:pt x="20" y="213"/>
                  </a:lnTo>
                  <a:lnTo>
                    <a:pt x="7" y="260"/>
                  </a:lnTo>
                  <a:lnTo>
                    <a:pt x="0" y="322"/>
                  </a:lnTo>
                  <a:lnTo>
                    <a:pt x="13" y="359"/>
                  </a:lnTo>
                  <a:lnTo>
                    <a:pt x="44" y="405"/>
                  </a:lnTo>
                  <a:lnTo>
                    <a:pt x="65" y="410"/>
                  </a:lnTo>
                  <a:lnTo>
                    <a:pt x="93" y="361"/>
                  </a:lnTo>
                  <a:lnTo>
                    <a:pt x="116" y="317"/>
                  </a:lnTo>
                  <a:lnTo>
                    <a:pt x="111" y="289"/>
                  </a:lnTo>
                  <a:lnTo>
                    <a:pt x="108" y="225"/>
                  </a:lnTo>
                  <a:lnTo>
                    <a:pt x="118" y="131"/>
                  </a:lnTo>
                  <a:lnTo>
                    <a:pt x="121" y="54"/>
                  </a:lnTo>
                  <a:lnTo>
                    <a:pt x="126" y="15"/>
                  </a:lnTo>
                  <a:lnTo>
                    <a:pt x="111" y="15"/>
                  </a:lnTo>
                  <a:lnTo>
                    <a:pt x="100" y="31"/>
                  </a:lnTo>
                  <a:lnTo>
                    <a:pt x="90" y="165"/>
                  </a:lnTo>
                  <a:lnTo>
                    <a:pt x="82" y="273"/>
                  </a:lnTo>
                  <a:lnTo>
                    <a:pt x="85" y="312"/>
                  </a:lnTo>
                  <a:lnTo>
                    <a:pt x="49" y="364"/>
                  </a:lnTo>
                  <a:lnTo>
                    <a:pt x="29" y="336"/>
                  </a:lnTo>
                  <a:lnTo>
                    <a:pt x="24" y="306"/>
                  </a:lnTo>
                  <a:lnTo>
                    <a:pt x="29" y="255"/>
                  </a:lnTo>
                  <a:lnTo>
                    <a:pt x="49" y="175"/>
                  </a:lnTo>
                  <a:lnTo>
                    <a:pt x="72" y="95"/>
                  </a:lnTo>
                  <a:lnTo>
                    <a:pt x="82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6FFE30E-044B-4472-9FE0-22790370C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388"/>
              <a:ext cx="331" cy="275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" y="250"/>
                </a:cxn>
                <a:cxn ang="0">
                  <a:pos x="63" y="232"/>
                </a:cxn>
                <a:cxn ang="0">
                  <a:pos x="119" y="219"/>
                </a:cxn>
                <a:cxn ang="0">
                  <a:pos x="176" y="194"/>
                </a:cxn>
                <a:cxn ang="0">
                  <a:pos x="222" y="168"/>
                </a:cxn>
                <a:cxn ang="0">
                  <a:pos x="262" y="142"/>
                </a:cxn>
                <a:cxn ang="0">
                  <a:pos x="295" y="111"/>
                </a:cxn>
                <a:cxn ang="0">
                  <a:pos x="315" y="80"/>
                </a:cxn>
                <a:cxn ang="0">
                  <a:pos x="351" y="0"/>
                </a:cxn>
                <a:cxn ang="0">
                  <a:pos x="356" y="55"/>
                </a:cxn>
                <a:cxn ang="0">
                  <a:pos x="341" y="93"/>
                </a:cxn>
                <a:cxn ang="0">
                  <a:pos x="320" y="131"/>
                </a:cxn>
                <a:cxn ang="0">
                  <a:pos x="294" y="162"/>
                </a:cxn>
                <a:cxn ang="0">
                  <a:pos x="259" y="191"/>
                </a:cxn>
                <a:cxn ang="0">
                  <a:pos x="220" y="212"/>
                </a:cxn>
                <a:cxn ang="0">
                  <a:pos x="166" y="235"/>
                </a:cxn>
                <a:cxn ang="0">
                  <a:pos x="119" y="250"/>
                </a:cxn>
                <a:cxn ang="0">
                  <a:pos x="83" y="263"/>
                </a:cxn>
                <a:cxn ang="0">
                  <a:pos x="42" y="277"/>
                </a:cxn>
                <a:cxn ang="0">
                  <a:pos x="0" y="284"/>
                </a:cxn>
                <a:cxn ang="0">
                  <a:pos x="0" y="284"/>
                </a:cxn>
              </a:cxnLst>
              <a:rect l="0" t="0" r="r" b="b"/>
              <a:pathLst>
                <a:path w="356" h="284">
                  <a:moveTo>
                    <a:pt x="0" y="284"/>
                  </a:moveTo>
                  <a:lnTo>
                    <a:pt x="28" y="250"/>
                  </a:lnTo>
                  <a:lnTo>
                    <a:pt x="63" y="232"/>
                  </a:lnTo>
                  <a:lnTo>
                    <a:pt x="119" y="219"/>
                  </a:lnTo>
                  <a:lnTo>
                    <a:pt x="176" y="194"/>
                  </a:lnTo>
                  <a:lnTo>
                    <a:pt x="222" y="168"/>
                  </a:lnTo>
                  <a:lnTo>
                    <a:pt x="262" y="142"/>
                  </a:lnTo>
                  <a:lnTo>
                    <a:pt x="295" y="111"/>
                  </a:lnTo>
                  <a:lnTo>
                    <a:pt x="315" y="80"/>
                  </a:lnTo>
                  <a:lnTo>
                    <a:pt x="351" y="0"/>
                  </a:lnTo>
                  <a:lnTo>
                    <a:pt x="356" y="55"/>
                  </a:lnTo>
                  <a:lnTo>
                    <a:pt x="341" y="93"/>
                  </a:lnTo>
                  <a:lnTo>
                    <a:pt x="320" y="131"/>
                  </a:lnTo>
                  <a:lnTo>
                    <a:pt x="294" y="162"/>
                  </a:lnTo>
                  <a:lnTo>
                    <a:pt x="259" y="191"/>
                  </a:lnTo>
                  <a:lnTo>
                    <a:pt x="220" y="212"/>
                  </a:lnTo>
                  <a:lnTo>
                    <a:pt x="166" y="235"/>
                  </a:lnTo>
                  <a:lnTo>
                    <a:pt x="119" y="250"/>
                  </a:lnTo>
                  <a:lnTo>
                    <a:pt x="83" y="263"/>
                  </a:lnTo>
                  <a:lnTo>
                    <a:pt x="42" y="277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73AA267-8531-4C6E-B2F1-ABD543918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3412"/>
              <a:ext cx="171" cy="13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0" y="45"/>
                </a:cxn>
                <a:cxn ang="0">
                  <a:pos x="82" y="53"/>
                </a:cxn>
                <a:cxn ang="0">
                  <a:pos x="121" y="63"/>
                </a:cxn>
                <a:cxn ang="0">
                  <a:pos x="144" y="73"/>
                </a:cxn>
                <a:cxn ang="0">
                  <a:pos x="152" y="91"/>
                </a:cxn>
                <a:cxn ang="0">
                  <a:pos x="144" y="124"/>
                </a:cxn>
                <a:cxn ang="0">
                  <a:pos x="158" y="143"/>
                </a:cxn>
                <a:cxn ang="0">
                  <a:pos x="170" y="133"/>
                </a:cxn>
                <a:cxn ang="0">
                  <a:pos x="183" y="111"/>
                </a:cxn>
                <a:cxn ang="0">
                  <a:pos x="183" y="83"/>
                </a:cxn>
                <a:cxn ang="0">
                  <a:pos x="173" y="58"/>
                </a:cxn>
                <a:cxn ang="0">
                  <a:pos x="160" y="42"/>
                </a:cxn>
                <a:cxn ang="0">
                  <a:pos x="139" y="30"/>
                </a:cxn>
                <a:cxn ang="0">
                  <a:pos x="103" y="22"/>
                </a:cxn>
                <a:cxn ang="0">
                  <a:pos x="62" y="13"/>
                </a:cxn>
                <a:cxn ang="0">
                  <a:pos x="2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183" h="143">
                  <a:moveTo>
                    <a:pt x="0" y="32"/>
                  </a:moveTo>
                  <a:lnTo>
                    <a:pt x="30" y="45"/>
                  </a:lnTo>
                  <a:lnTo>
                    <a:pt x="82" y="53"/>
                  </a:lnTo>
                  <a:lnTo>
                    <a:pt x="121" y="63"/>
                  </a:lnTo>
                  <a:lnTo>
                    <a:pt x="144" y="73"/>
                  </a:lnTo>
                  <a:lnTo>
                    <a:pt x="152" y="91"/>
                  </a:lnTo>
                  <a:lnTo>
                    <a:pt x="144" y="124"/>
                  </a:lnTo>
                  <a:lnTo>
                    <a:pt x="158" y="143"/>
                  </a:lnTo>
                  <a:lnTo>
                    <a:pt x="170" y="133"/>
                  </a:lnTo>
                  <a:lnTo>
                    <a:pt x="183" y="111"/>
                  </a:lnTo>
                  <a:lnTo>
                    <a:pt x="183" y="83"/>
                  </a:lnTo>
                  <a:lnTo>
                    <a:pt x="173" y="58"/>
                  </a:lnTo>
                  <a:lnTo>
                    <a:pt x="160" y="42"/>
                  </a:lnTo>
                  <a:lnTo>
                    <a:pt x="139" y="30"/>
                  </a:lnTo>
                  <a:lnTo>
                    <a:pt x="103" y="22"/>
                  </a:lnTo>
                  <a:lnTo>
                    <a:pt x="62" y="13"/>
                  </a:lnTo>
                  <a:lnTo>
                    <a:pt x="2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F3F35CC-90B3-4D08-869A-B13AD4B2E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3236"/>
              <a:ext cx="127" cy="31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1" y="41"/>
                </a:cxn>
                <a:cxn ang="0">
                  <a:pos x="72" y="69"/>
                </a:cxn>
                <a:cxn ang="0">
                  <a:pos x="93" y="98"/>
                </a:cxn>
                <a:cxn ang="0">
                  <a:pos x="98" y="129"/>
                </a:cxn>
                <a:cxn ang="0">
                  <a:pos x="100" y="159"/>
                </a:cxn>
                <a:cxn ang="0">
                  <a:pos x="87" y="195"/>
                </a:cxn>
                <a:cxn ang="0">
                  <a:pos x="59" y="247"/>
                </a:cxn>
                <a:cxn ang="0">
                  <a:pos x="28" y="283"/>
                </a:cxn>
                <a:cxn ang="0">
                  <a:pos x="2" y="330"/>
                </a:cxn>
                <a:cxn ang="0">
                  <a:pos x="33" y="323"/>
                </a:cxn>
                <a:cxn ang="0">
                  <a:pos x="62" y="304"/>
                </a:cxn>
                <a:cxn ang="0">
                  <a:pos x="95" y="263"/>
                </a:cxn>
                <a:cxn ang="0">
                  <a:pos x="118" y="227"/>
                </a:cxn>
                <a:cxn ang="0">
                  <a:pos x="136" y="170"/>
                </a:cxn>
                <a:cxn ang="0">
                  <a:pos x="133" y="129"/>
                </a:cxn>
                <a:cxn ang="0">
                  <a:pos x="118" y="87"/>
                </a:cxn>
                <a:cxn ang="0">
                  <a:pos x="105" y="59"/>
                </a:cxn>
                <a:cxn ang="0">
                  <a:pos x="82" y="30"/>
                </a:cxn>
                <a:cxn ang="0">
                  <a:pos x="36" y="10"/>
                </a:cxn>
                <a:cxn ang="0">
                  <a:pos x="2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36" h="330">
                  <a:moveTo>
                    <a:pt x="0" y="23"/>
                  </a:moveTo>
                  <a:lnTo>
                    <a:pt x="41" y="41"/>
                  </a:lnTo>
                  <a:lnTo>
                    <a:pt x="72" y="69"/>
                  </a:lnTo>
                  <a:lnTo>
                    <a:pt x="93" y="98"/>
                  </a:lnTo>
                  <a:lnTo>
                    <a:pt x="98" y="129"/>
                  </a:lnTo>
                  <a:lnTo>
                    <a:pt x="100" y="159"/>
                  </a:lnTo>
                  <a:lnTo>
                    <a:pt x="87" y="195"/>
                  </a:lnTo>
                  <a:lnTo>
                    <a:pt x="59" y="247"/>
                  </a:lnTo>
                  <a:lnTo>
                    <a:pt x="28" y="283"/>
                  </a:lnTo>
                  <a:lnTo>
                    <a:pt x="2" y="330"/>
                  </a:lnTo>
                  <a:lnTo>
                    <a:pt x="33" y="323"/>
                  </a:lnTo>
                  <a:lnTo>
                    <a:pt x="62" y="304"/>
                  </a:lnTo>
                  <a:lnTo>
                    <a:pt x="95" y="263"/>
                  </a:lnTo>
                  <a:lnTo>
                    <a:pt x="118" y="227"/>
                  </a:lnTo>
                  <a:lnTo>
                    <a:pt x="136" y="170"/>
                  </a:lnTo>
                  <a:lnTo>
                    <a:pt x="133" y="129"/>
                  </a:lnTo>
                  <a:lnTo>
                    <a:pt x="118" y="87"/>
                  </a:lnTo>
                  <a:lnTo>
                    <a:pt x="105" y="59"/>
                  </a:lnTo>
                  <a:lnTo>
                    <a:pt x="82" y="30"/>
                  </a:lnTo>
                  <a:lnTo>
                    <a:pt x="36" y="10"/>
                  </a:lnTo>
                  <a:lnTo>
                    <a:pt x="2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8817634-946A-4258-B2FD-6E3743F31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1" y="3535"/>
              <a:ext cx="138" cy="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39"/>
                </a:cxn>
                <a:cxn ang="0">
                  <a:pos x="24" y="55"/>
                </a:cxn>
                <a:cxn ang="0">
                  <a:pos x="57" y="62"/>
                </a:cxn>
                <a:cxn ang="0">
                  <a:pos x="100" y="65"/>
                </a:cxn>
                <a:cxn ang="0">
                  <a:pos x="142" y="62"/>
                </a:cxn>
                <a:cxn ang="0">
                  <a:pos x="148" y="42"/>
                </a:cxn>
                <a:cxn ang="0">
                  <a:pos x="106" y="0"/>
                </a:cxn>
                <a:cxn ang="0">
                  <a:pos x="95" y="11"/>
                </a:cxn>
                <a:cxn ang="0">
                  <a:pos x="106" y="37"/>
                </a:cxn>
                <a:cxn ang="0">
                  <a:pos x="72" y="37"/>
                </a:cxn>
                <a:cxn ang="0">
                  <a:pos x="44" y="3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8" h="65">
                  <a:moveTo>
                    <a:pt x="0" y="19"/>
                  </a:moveTo>
                  <a:lnTo>
                    <a:pt x="2" y="39"/>
                  </a:lnTo>
                  <a:lnTo>
                    <a:pt x="24" y="55"/>
                  </a:lnTo>
                  <a:lnTo>
                    <a:pt x="57" y="62"/>
                  </a:lnTo>
                  <a:lnTo>
                    <a:pt x="100" y="65"/>
                  </a:lnTo>
                  <a:lnTo>
                    <a:pt x="142" y="62"/>
                  </a:lnTo>
                  <a:lnTo>
                    <a:pt x="148" y="42"/>
                  </a:lnTo>
                  <a:lnTo>
                    <a:pt x="106" y="0"/>
                  </a:lnTo>
                  <a:lnTo>
                    <a:pt x="95" y="11"/>
                  </a:lnTo>
                  <a:lnTo>
                    <a:pt x="106" y="37"/>
                  </a:lnTo>
                  <a:lnTo>
                    <a:pt x="72" y="37"/>
                  </a:lnTo>
                  <a:lnTo>
                    <a:pt x="44" y="3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673A2F2-8E6A-45DB-B384-3BA3DBFA1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3661"/>
              <a:ext cx="130" cy="5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3" y="20"/>
                </a:cxn>
                <a:cxn ang="0">
                  <a:pos x="44" y="28"/>
                </a:cxn>
                <a:cxn ang="0">
                  <a:pos x="77" y="31"/>
                </a:cxn>
                <a:cxn ang="0">
                  <a:pos x="119" y="56"/>
                </a:cxn>
                <a:cxn ang="0">
                  <a:pos x="139" y="54"/>
                </a:cxn>
                <a:cxn ang="0">
                  <a:pos x="132" y="33"/>
                </a:cxn>
                <a:cxn ang="0">
                  <a:pos x="106" y="13"/>
                </a:cxn>
                <a:cxn ang="0">
                  <a:pos x="74" y="5"/>
                </a:cxn>
                <a:cxn ang="0">
                  <a:pos x="26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39" h="56">
                  <a:moveTo>
                    <a:pt x="0" y="8"/>
                  </a:moveTo>
                  <a:lnTo>
                    <a:pt x="13" y="20"/>
                  </a:lnTo>
                  <a:lnTo>
                    <a:pt x="44" y="28"/>
                  </a:lnTo>
                  <a:lnTo>
                    <a:pt x="77" y="31"/>
                  </a:lnTo>
                  <a:lnTo>
                    <a:pt x="119" y="56"/>
                  </a:lnTo>
                  <a:lnTo>
                    <a:pt x="139" y="54"/>
                  </a:lnTo>
                  <a:lnTo>
                    <a:pt x="132" y="33"/>
                  </a:lnTo>
                  <a:lnTo>
                    <a:pt x="106" y="13"/>
                  </a:lnTo>
                  <a:lnTo>
                    <a:pt x="74" y="5"/>
                  </a:lnTo>
                  <a:lnTo>
                    <a:pt x="2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F4F2CB7-872D-4B7D-BE63-246DBDE03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3278"/>
              <a:ext cx="418" cy="364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449" y="5"/>
                </a:cxn>
                <a:cxn ang="0">
                  <a:pos x="426" y="39"/>
                </a:cxn>
                <a:cxn ang="0">
                  <a:pos x="395" y="81"/>
                </a:cxn>
                <a:cxn ang="0">
                  <a:pos x="363" y="122"/>
                </a:cxn>
                <a:cxn ang="0">
                  <a:pos x="345" y="166"/>
                </a:cxn>
                <a:cxn ang="0">
                  <a:pos x="359" y="194"/>
                </a:cxn>
                <a:cxn ang="0">
                  <a:pos x="369" y="230"/>
                </a:cxn>
                <a:cxn ang="0">
                  <a:pos x="366" y="266"/>
                </a:cxn>
                <a:cxn ang="0">
                  <a:pos x="351" y="308"/>
                </a:cxn>
                <a:cxn ang="0">
                  <a:pos x="320" y="351"/>
                </a:cxn>
                <a:cxn ang="0">
                  <a:pos x="289" y="374"/>
                </a:cxn>
                <a:cxn ang="0">
                  <a:pos x="264" y="377"/>
                </a:cxn>
                <a:cxn ang="0">
                  <a:pos x="274" y="354"/>
                </a:cxn>
                <a:cxn ang="0">
                  <a:pos x="305" y="308"/>
                </a:cxn>
                <a:cxn ang="0">
                  <a:pos x="320" y="263"/>
                </a:cxn>
                <a:cxn ang="0">
                  <a:pos x="325" y="227"/>
                </a:cxn>
                <a:cxn ang="0">
                  <a:pos x="323" y="197"/>
                </a:cxn>
                <a:cxn ang="0">
                  <a:pos x="310" y="171"/>
                </a:cxn>
                <a:cxn ang="0">
                  <a:pos x="282" y="142"/>
                </a:cxn>
                <a:cxn ang="0">
                  <a:pos x="227" y="192"/>
                </a:cxn>
                <a:cxn ang="0">
                  <a:pos x="189" y="233"/>
                </a:cxn>
                <a:cxn ang="0">
                  <a:pos x="136" y="280"/>
                </a:cxn>
                <a:cxn ang="0">
                  <a:pos x="98" y="310"/>
                </a:cxn>
                <a:cxn ang="0">
                  <a:pos x="57" y="331"/>
                </a:cxn>
                <a:cxn ang="0">
                  <a:pos x="28" y="328"/>
                </a:cxn>
                <a:cxn ang="0">
                  <a:pos x="0" y="315"/>
                </a:cxn>
                <a:cxn ang="0">
                  <a:pos x="0" y="290"/>
                </a:cxn>
                <a:cxn ang="0">
                  <a:pos x="41" y="287"/>
                </a:cxn>
                <a:cxn ang="0">
                  <a:pos x="98" y="258"/>
                </a:cxn>
                <a:cxn ang="0">
                  <a:pos x="144" y="220"/>
                </a:cxn>
                <a:cxn ang="0">
                  <a:pos x="207" y="157"/>
                </a:cxn>
                <a:cxn ang="0">
                  <a:pos x="279" y="93"/>
                </a:cxn>
                <a:cxn ang="0">
                  <a:pos x="345" y="28"/>
                </a:cxn>
                <a:cxn ang="0">
                  <a:pos x="372" y="36"/>
                </a:cxn>
                <a:cxn ang="0">
                  <a:pos x="403" y="18"/>
                </a:cxn>
                <a:cxn ang="0">
                  <a:pos x="431" y="0"/>
                </a:cxn>
                <a:cxn ang="0">
                  <a:pos x="431" y="0"/>
                </a:cxn>
              </a:cxnLst>
              <a:rect l="0" t="0" r="r" b="b"/>
              <a:pathLst>
                <a:path w="449" h="377">
                  <a:moveTo>
                    <a:pt x="431" y="0"/>
                  </a:moveTo>
                  <a:lnTo>
                    <a:pt x="449" y="5"/>
                  </a:lnTo>
                  <a:lnTo>
                    <a:pt x="426" y="39"/>
                  </a:lnTo>
                  <a:lnTo>
                    <a:pt x="395" y="81"/>
                  </a:lnTo>
                  <a:lnTo>
                    <a:pt x="363" y="122"/>
                  </a:lnTo>
                  <a:lnTo>
                    <a:pt x="345" y="166"/>
                  </a:lnTo>
                  <a:lnTo>
                    <a:pt x="359" y="194"/>
                  </a:lnTo>
                  <a:lnTo>
                    <a:pt x="369" y="230"/>
                  </a:lnTo>
                  <a:lnTo>
                    <a:pt x="366" y="266"/>
                  </a:lnTo>
                  <a:lnTo>
                    <a:pt x="351" y="308"/>
                  </a:lnTo>
                  <a:lnTo>
                    <a:pt x="320" y="351"/>
                  </a:lnTo>
                  <a:lnTo>
                    <a:pt x="289" y="374"/>
                  </a:lnTo>
                  <a:lnTo>
                    <a:pt x="264" y="377"/>
                  </a:lnTo>
                  <a:lnTo>
                    <a:pt x="274" y="354"/>
                  </a:lnTo>
                  <a:lnTo>
                    <a:pt x="305" y="308"/>
                  </a:lnTo>
                  <a:lnTo>
                    <a:pt x="320" y="263"/>
                  </a:lnTo>
                  <a:lnTo>
                    <a:pt x="325" y="227"/>
                  </a:lnTo>
                  <a:lnTo>
                    <a:pt x="323" y="197"/>
                  </a:lnTo>
                  <a:lnTo>
                    <a:pt x="310" y="171"/>
                  </a:lnTo>
                  <a:lnTo>
                    <a:pt x="282" y="142"/>
                  </a:lnTo>
                  <a:lnTo>
                    <a:pt x="227" y="192"/>
                  </a:lnTo>
                  <a:lnTo>
                    <a:pt x="189" y="233"/>
                  </a:lnTo>
                  <a:lnTo>
                    <a:pt x="136" y="280"/>
                  </a:lnTo>
                  <a:lnTo>
                    <a:pt x="98" y="310"/>
                  </a:lnTo>
                  <a:lnTo>
                    <a:pt x="57" y="331"/>
                  </a:lnTo>
                  <a:lnTo>
                    <a:pt x="28" y="328"/>
                  </a:lnTo>
                  <a:lnTo>
                    <a:pt x="0" y="315"/>
                  </a:lnTo>
                  <a:lnTo>
                    <a:pt x="0" y="290"/>
                  </a:lnTo>
                  <a:lnTo>
                    <a:pt x="41" y="287"/>
                  </a:lnTo>
                  <a:lnTo>
                    <a:pt x="98" y="258"/>
                  </a:lnTo>
                  <a:lnTo>
                    <a:pt x="144" y="220"/>
                  </a:lnTo>
                  <a:lnTo>
                    <a:pt x="207" y="157"/>
                  </a:lnTo>
                  <a:lnTo>
                    <a:pt x="279" y="93"/>
                  </a:lnTo>
                  <a:lnTo>
                    <a:pt x="345" y="28"/>
                  </a:lnTo>
                  <a:lnTo>
                    <a:pt x="372" y="36"/>
                  </a:lnTo>
                  <a:lnTo>
                    <a:pt x="403" y="18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38850A5-9712-44F9-AF21-64AD4D3D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" y="3593"/>
              <a:ext cx="825" cy="163"/>
            </a:xfrm>
            <a:custGeom>
              <a:avLst/>
              <a:gdLst/>
              <a:ahLst/>
              <a:cxnLst>
                <a:cxn ang="0">
                  <a:pos x="9" y="98"/>
                </a:cxn>
                <a:cxn ang="0">
                  <a:pos x="93" y="85"/>
                </a:cxn>
                <a:cxn ang="0">
                  <a:pos x="228" y="83"/>
                </a:cxn>
                <a:cxn ang="0">
                  <a:pos x="426" y="83"/>
                </a:cxn>
                <a:cxn ang="0">
                  <a:pos x="566" y="75"/>
                </a:cxn>
                <a:cxn ang="0">
                  <a:pos x="640" y="60"/>
                </a:cxn>
                <a:cxn ang="0">
                  <a:pos x="617" y="48"/>
                </a:cxn>
                <a:cxn ang="0">
                  <a:pos x="584" y="28"/>
                </a:cxn>
                <a:cxn ang="0">
                  <a:pos x="589" y="2"/>
                </a:cxn>
                <a:cxn ang="0">
                  <a:pos x="609" y="0"/>
                </a:cxn>
                <a:cxn ang="0">
                  <a:pos x="707" y="23"/>
                </a:cxn>
                <a:cxn ang="0">
                  <a:pos x="770" y="41"/>
                </a:cxn>
                <a:cxn ang="0">
                  <a:pos x="883" y="75"/>
                </a:cxn>
                <a:cxn ang="0">
                  <a:pos x="886" y="95"/>
                </a:cxn>
                <a:cxn ang="0">
                  <a:pos x="870" y="101"/>
                </a:cxn>
                <a:cxn ang="0">
                  <a:pos x="808" y="103"/>
                </a:cxn>
                <a:cxn ang="0">
                  <a:pos x="728" y="101"/>
                </a:cxn>
                <a:cxn ang="0">
                  <a:pos x="710" y="111"/>
                </a:cxn>
                <a:cxn ang="0">
                  <a:pos x="684" y="134"/>
                </a:cxn>
                <a:cxn ang="0">
                  <a:pos x="642" y="157"/>
                </a:cxn>
                <a:cxn ang="0">
                  <a:pos x="576" y="168"/>
                </a:cxn>
                <a:cxn ang="0">
                  <a:pos x="511" y="168"/>
                </a:cxn>
                <a:cxn ang="0">
                  <a:pos x="433" y="162"/>
                </a:cxn>
                <a:cxn ang="0">
                  <a:pos x="284" y="149"/>
                </a:cxn>
                <a:cxn ang="0">
                  <a:pos x="158" y="134"/>
                </a:cxn>
                <a:cxn ang="0">
                  <a:pos x="67" y="126"/>
                </a:cxn>
                <a:cxn ang="0">
                  <a:pos x="6" y="124"/>
                </a:cxn>
                <a:cxn ang="0">
                  <a:pos x="0" y="111"/>
                </a:cxn>
                <a:cxn ang="0">
                  <a:pos x="9" y="98"/>
                </a:cxn>
                <a:cxn ang="0">
                  <a:pos x="9" y="98"/>
                </a:cxn>
              </a:cxnLst>
              <a:rect l="0" t="0" r="r" b="b"/>
              <a:pathLst>
                <a:path w="886" h="168">
                  <a:moveTo>
                    <a:pt x="9" y="98"/>
                  </a:moveTo>
                  <a:lnTo>
                    <a:pt x="93" y="85"/>
                  </a:lnTo>
                  <a:lnTo>
                    <a:pt x="228" y="83"/>
                  </a:lnTo>
                  <a:lnTo>
                    <a:pt x="426" y="83"/>
                  </a:lnTo>
                  <a:lnTo>
                    <a:pt x="566" y="75"/>
                  </a:lnTo>
                  <a:lnTo>
                    <a:pt x="640" y="60"/>
                  </a:lnTo>
                  <a:lnTo>
                    <a:pt x="617" y="48"/>
                  </a:lnTo>
                  <a:lnTo>
                    <a:pt x="584" y="28"/>
                  </a:lnTo>
                  <a:lnTo>
                    <a:pt x="589" y="2"/>
                  </a:lnTo>
                  <a:lnTo>
                    <a:pt x="609" y="0"/>
                  </a:lnTo>
                  <a:lnTo>
                    <a:pt x="707" y="23"/>
                  </a:lnTo>
                  <a:lnTo>
                    <a:pt x="770" y="41"/>
                  </a:lnTo>
                  <a:lnTo>
                    <a:pt x="883" y="75"/>
                  </a:lnTo>
                  <a:lnTo>
                    <a:pt x="886" y="95"/>
                  </a:lnTo>
                  <a:lnTo>
                    <a:pt x="870" y="101"/>
                  </a:lnTo>
                  <a:lnTo>
                    <a:pt x="808" y="103"/>
                  </a:lnTo>
                  <a:lnTo>
                    <a:pt x="728" y="101"/>
                  </a:lnTo>
                  <a:lnTo>
                    <a:pt x="710" y="111"/>
                  </a:lnTo>
                  <a:lnTo>
                    <a:pt x="684" y="134"/>
                  </a:lnTo>
                  <a:lnTo>
                    <a:pt x="642" y="157"/>
                  </a:lnTo>
                  <a:lnTo>
                    <a:pt x="576" y="168"/>
                  </a:lnTo>
                  <a:lnTo>
                    <a:pt x="511" y="168"/>
                  </a:lnTo>
                  <a:lnTo>
                    <a:pt x="433" y="162"/>
                  </a:lnTo>
                  <a:lnTo>
                    <a:pt x="284" y="149"/>
                  </a:lnTo>
                  <a:lnTo>
                    <a:pt x="158" y="134"/>
                  </a:lnTo>
                  <a:lnTo>
                    <a:pt x="67" y="126"/>
                  </a:lnTo>
                  <a:lnTo>
                    <a:pt x="6" y="124"/>
                  </a:lnTo>
                  <a:lnTo>
                    <a:pt x="0" y="111"/>
                  </a:lnTo>
                  <a:lnTo>
                    <a:pt x="9" y="98"/>
                  </a:lnTo>
                  <a:lnTo>
                    <a:pt x="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50FB6D25-7C22-4370-859D-081EFD14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2997"/>
              <a:ext cx="187" cy="20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3"/>
                </a:cxn>
                <a:cxn ang="0">
                  <a:pos x="59" y="69"/>
                </a:cxn>
                <a:cxn ang="0">
                  <a:pos x="127" y="142"/>
                </a:cxn>
                <a:cxn ang="0">
                  <a:pos x="200" y="215"/>
                </a:cxn>
                <a:cxn ang="0">
                  <a:pos x="177" y="165"/>
                </a:cxn>
                <a:cxn ang="0">
                  <a:pos x="109" y="8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00" h="215">
                  <a:moveTo>
                    <a:pt x="9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27" y="142"/>
                  </a:lnTo>
                  <a:lnTo>
                    <a:pt x="200" y="215"/>
                  </a:lnTo>
                  <a:lnTo>
                    <a:pt x="177" y="165"/>
                  </a:lnTo>
                  <a:lnTo>
                    <a:pt x="109" y="8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9DBEF2D-AF87-485E-904B-9CD25E51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" y="1867"/>
              <a:ext cx="85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82"/>
                </a:cxn>
                <a:cxn ang="0">
                  <a:pos x="17" y="124"/>
                </a:cxn>
                <a:cxn ang="0">
                  <a:pos x="17" y="188"/>
                </a:cxn>
                <a:cxn ang="0">
                  <a:pos x="26" y="258"/>
                </a:cxn>
                <a:cxn ang="0">
                  <a:pos x="37" y="342"/>
                </a:cxn>
                <a:cxn ang="0">
                  <a:pos x="55" y="420"/>
                </a:cxn>
                <a:cxn ang="0">
                  <a:pos x="91" y="517"/>
                </a:cxn>
                <a:cxn ang="0">
                  <a:pos x="69" y="379"/>
                </a:cxn>
                <a:cxn ang="0">
                  <a:pos x="55" y="258"/>
                </a:cxn>
                <a:cxn ang="0">
                  <a:pos x="51" y="193"/>
                </a:cxn>
                <a:cxn ang="0">
                  <a:pos x="51" y="123"/>
                </a:cxn>
                <a:cxn ang="0">
                  <a:pos x="37" y="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517">
                  <a:moveTo>
                    <a:pt x="0" y="0"/>
                  </a:moveTo>
                  <a:lnTo>
                    <a:pt x="15" y="82"/>
                  </a:lnTo>
                  <a:lnTo>
                    <a:pt x="17" y="124"/>
                  </a:lnTo>
                  <a:lnTo>
                    <a:pt x="17" y="188"/>
                  </a:lnTo>
                  <a:lnTo>
                    <a:pt x="26" y="258"/>
                  </a:lnTo>
                  <a:lnTo>
                    <a:pt x="37" y="342"/>
                  </a:lnTo>
                  <a:lnTo>
                    <a:pt x="55" y="420"/>
                  </a:lnTo>
                  <a:lnTo>
                    <a:pt x="91" y="517"/>
                  </a:lnTo>
                  <a:lnTo>
                    <a:pt x="69" y="379"/>
                  </a:lnTo>
                  <a:lnTo>
                    <a:pt x="55" y="258"/>
                  </a:lnTo>
                  <a:lnTo>
                    <a:pt x="51" y="193"/>
                  </a:lnTo>
                  <a:lnTo>
                    <a:pt x="51" y="123"/>
                  </a:lnTo>
                  <a:lnTo>
                    <a:pt x="37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BA9E79D-D650-4E0A-9312-D83F1E045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" y="1826"/>
              <a:ext cx="425" cy="283"/>
            </a:xfrm>
            <a:custGeom>
              <a:avLst/>
              <a:gdLst/>
              <a:ahLst/>
              <a:cxnLst>
                <a:cxn ang="0">
                  <a:pos x="456" y="60"/>
                </a:cxn>
                <a:cxn ang="0">
                  <a:pos x="384" y="0"/>
                </a:cxn>
                <a:cxn ang="0">
                  <a:pos x="319" y="60"/>
                </a:cxn>
                <a:cxn ang="0">
                  <a:pos x="219" y="142"/>
                </a:cxn>
                <a:cxn ang="0">
                  <a:pos x="127" y="215"/>
                </a:cxn>
                <a:cxn ang="0">
                  <a:pos x="0" y="284"/>
                </a:cxn>
                <a:cxn ang="0">
                  <a:pos x="31" y="293"/>
                </a:cxn>
                <a:cxn ang="0">
                  <a:pos x="132" y="232"/>
                </a:cxn>
                <a:cxn ang="0">
                  <a:pos x="310" y="105"/>
                </a:cxn>
                <a:cxn ang="0">
                  <a:pos x="379" y="51"/>
                </a:cxn>
                <a:cxn ang="0">
                  <a:pos x="424" y="92"/>
                </a:cxn>
                <a:cxn ang="0">
                  <a:pos x="456" y="60"/>
                </a:cxn>
                <a:cxn ang="0">
                  <a:pos x="456" y="60"/>
                </a:cxn>
              </a:cxnLst>
              <a:rect l="0" t="0" r="r" b="b"/>
              <a:pathLst>
                <a:path w="456" h="293">
                  <a:moveTo>
                    <a:pt x="456" y="60"/>
                  </a:moveTo>
                  <a:lnTo>
                    <a:pt x="384" y="0"/>
                  </a:lnTo>
                  <a:lnTo>
                    <a:pt x="319" y="60"/>
                  </a:lnTo>
                  <a:lnTo>
                    <a:pt x="219" y="142"/>
                  </a:lnTo>
                  <a:lnTo>
                    <a:pt x="127" y="215"/>
                  </a:lnTo>
                  <a:lnTo>
                    <a:pt x="0" y="284"/>
                  </a:lnTo>
                  <a:lnTo>
                    <a:pt x="31" y="293"/>
                  </a:lnTo>
                  <a:lnTo>
                    <a:pt x="132" y="232"/>
                  </a:lnTo>
                  <a:lnTo>
                    <a:pt x="310" y="105"/>
                  </a:lnTo>
                  <a:lnTo>
                    <a:pt x="379" y="51"/>
                  </a:lnTo>
                  <a:lnTo>
                    <a:pt x="424" y="92"/>
                  </a:lnTo>
                  <a:lnTo>
                    <a:pt x="456" y="60"/>
                  </a:lnTo>
                  <a:lnTo>
                    <a:pt x="456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24CE81D-A2B7-41A1-B73C-A695ADDBA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" y="1822"/>
              <a:ext cx="721" cy="358"/>
            </a:xfrm>
            <a:custGeom>
              <a:avLst/>
              <a:gdLst/>
              <a:ahLst/>
              <a:cxnLst>
                <a:cxn ang="0">
                  <a:pos x="775" y="14"/>
                </a:cxn>
                <a:cxn ang="0">
                  <a:pos x="739" y="0"/>
                </a:cxn>
                <a:cxn ang="0">
                  <a:pos x="661" y="23"/>
                </a:cxn>
                <a:cxn ang="0">
                  <a:pos x="551" y="73"/>
                </a:cxn>
                <a:cxn ang="0">
                  <a:pos x="476" y="116"/>
                </a:cxn>
                <a:cxn ang="0">
                  <a:pos x="368" y="178"/>
                </a:cxn>
                <a:cxn ang="0">
                  <a:pos x="200" y="265"/>
                </a:cxn>
                <a:cxn ang="0">
                  <a:pos x="86" y="329"/>
                </a:cxn>
                <a:cxn ang="0">
                  <a:pos x="0" y="366"/>
                </a:cxn>
                <a:cxn ang="0">
                  <a:pos x="35" y="370"/>
                </a:cxn>
                <a:cxn ang="0">
                  <a:pos x="140" y="324"/>
                </a:cxn>
                <a:cxn ang="0">
                  <a:pos x="277" y="256"/>
                </a:cxn>
                <a:cxn ang="0">
                  <a:pos x="415" y="183"/>
                </a:cxn>
                <a:cxn ang="0">
                  <a:pos x="561" y="105"/>
                </a:cxn>
                <a:cxn ang="0">
                  <a:pos x="659" y="61"/>
                </a:cxn>
                <a:cxn ang="0">
                  <a:pos x="734" y="32"/>
                </a:cxn>
                <a:cxn ang="0">
                  <a:pos x="775" y="41"/>
                </a:cxn>
                <a:cxn ang="0">
                  <a:pos x="775" y="14"/>
                </a:cxn>
                <a:cxn ang="0">
                  <a:pos x="775" y="14"/>
                </a:cxn>
              </a:cxnLst>
              <a:rect l="0" t="0" r="r" b="b"/>
              <a:pathLst>
                <a:path w="775" h="370">
                  <a:moveTo>
                    <a:pt x="775" y="14"/>
                  </a:moveTo>
                  <a:lnTo>
                    <a:pt x="739" y="0"/>
                  </a:lnTo>
                  <a:lnTo>
                    <a:pt x="661" y="23"/>
                  </a:lnTo>
                  <a:lnTo>
                    <a:pt x="551" y="73"/>
                  </a:lnTo>
                  <a:lnTo>
                    <a:pt x="476" y="116"/>
                  </a:lnTo>
                  <a:lnTo>
                    <a:pt x="368" y="178"/>
                  </a:lnTo>
                  <a:lnTo>
                    <a:pt x="200" y="265"/>
                  </a:lnTo>
                  <a:lnTo>
                    <a:pt x="86" y="329"/>
                  </a:lnTo>
                  <a:lnTo>
                    <a:pt x="0" y="366"/>
                  </a:lnTo>
                  <a:lnTo>
                    <a:pt x="35" y="370"/>
                  </a:lnTo>
                  <a:lnTo>
                    <a:pt x="140" y="324"/>
                  </a:lnTo>
                  <a:lnTo>
                    <a:pt x="277" y="256"/>
                  </a:lnTo>
                  <a:lnTo>
                    <a:pt x="415" y="183"/>
                  </a:lnTo>
                  <a:lnTo>
                    <a:pt x="561" y="105"/>
                  </a:lnTo>
                  <a:lnTo>
                    <a:pt x="659" y="61"/>
                  </a:lnTo>
                  <a:lnTo>
                    <a:pt x="734" y="32"/>
                  </a:lnTo>
                  <a:lnTo>
                    <a:pt x="775" y="41"/>
                  </a:lnTo>
                  <a:lnTo>
                    <a:pt x="775" y="14"/>
                  </a:lnTo>
                  <a:lnTo>
                    <a:pt x="77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CD1AA19-4F47-4BE4-9634-2766131DC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375"/>
              <a:ext cx="511" cy="8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27"/>
                </a:cxn>
                <a:cxn ang="0">
                  <a:pos x="64" y="150"/>
                </a:cxn>
                <a:cxn ang="0">
                  <a:pos x="164" y="329"/>
                </a:cxn>
                <a:cxn ang="0">
                  <a:pos x="274" y="493"/>
                </a:cxn>
                <a:cxn ang="0">
                  <a:pos x="365" y="639"/>
                </a:cxn>
                <a:cxn ang="0">
                  <a:pos x="548" y="909"/>
                </a:cxn>
                <a:cxn ang="0">
                  <a:pos x="502" y="795"/>
                </a:cxn>
                <a:cxn ang="0">
                  <a:pos x="420" y="676"/>
                </a:cxn>
                <a:cxn ang="0">
                  <a:pos x="338" y="548"/>
                </a:cxn>
                <a:cxn ang="0">
                  <a:pos x="224" y="374"/>
                </a:cxn>
                <a:cxn ang="0">
                  <a:pos x="119" y="191"/>
                </a:cxn>
                <a:cxn ang="0">
                  <a:pos x="36" y="49"/>
                </a:cxn>
                <a:cxn ang="0">
                  <a:pos x="82" y="22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548" h="909">
                  <a:moveTo>
                    <a:pt x="68" y="0"/>
                  </a:moveTo>
                  <a:lnTo>
                    <a:pt x="0" y="27"/>
                  </a:lnTo>
                  <a:lnTo>
                    <a:pt x="64" y="150"/>
                  </a:lnTo>
                  <a:lnTo>
                    <a:pt x="164" y="329"/>
                  </a:lnTo>
                  <a:lnTo>
                    <a:pt x="274" y="493"/>
                  </a:lnTo>
                  <a:lnTo>
                    <a:pt x="365" y="639"/>
                  </a:lnTo>
                  <a:lnTo>
                    <a:pt x="548" y="909"/>
                  </a:lnTo>
                  <a:lnTo>
                    <a:pt x="502" y="795"/>
                  </a:lnTo>
                  <a:lnTo>
                    <a:pt x="420" y="676"/>
                  </a:lnTo>
                  <a:lnTo>
                    <a:pt x="338" y="548"/>
                  </a:lnTo>
                  <a:lnTo>
                    <a:pt x="224" y="374"/>
                  </a:lnTo>
                  <a:lnTo>
                    <a:pt x="119" y="191"/>
                  </a:lnTo>
                  <a:lnTo>
                    <a:pt x="36" y="49"/>
                  </a:lnTo>
                  <a:lnTo>
                    <a:pt x="82" y="2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F4D316C-CF5D-497D-B95F-BBE2634BD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1963"/>
              <a:ext cx="1088" cy="1323"/>
            </a:xfrm>
            <a:custGeom>
              <a:avLst/>
              <a:gdLst/>
              <a:ahLst/>
              <a:cxnLst>
                <a:cxn ang="0">
                  <a:pos x="1169" y="0"/>
                </a:cxn>
                <a:cxn ang="0">
                  <a:pos x="1059" y="32"/>
                </a:cxn>
                <a:cxn ang="0">
                  <a:pos x="904" y="92"/>
                </a:cxn>
                <a:cxn ang="0">
                  <a:pos x="749" y="151"/>
                </a:cxn>
                <a:cxn ang="0">
                  <a:pos x="594" y="206"/>
                </a:cxn>
                <a:cxn ang="0">
                  <a:pos x="433" y="261"/>
                </a:cxn>
                <a:cxn ang="0">
                  <a:pos x="264" y="318"/>
                </a:cxn>
                <a:cxn ang="0">
                  <a:pos x="114" y="357"/>
                </a:cxn>
                <a:cxn ang="0">
                  <a:pos x="0" y="388"/>
                </a:cxn>
                <a:cxn ang="0">
                  <a:pos x="4" y="426"/>
                </a:cxn>
                <a:cxn ang="0">
                  <a:pos x="59" y="544"/>
                </a:cxn>
                <a:cxn ang="0">
                  <a:pos x="151" y="708"/>
                </a:cxn>
                <a:cxn ang="0">
                  <a:pos x="238" y="883"/>
                </a:cxn>
                <a:cxn ang="0">
                  <a:pos x="324" y="1028"/>
                </a:cxn>
                <a:cxn ang="0">
                  <a:pos x="493" y="1367"/>
                </a:cxn>
                <a:cxn ang="0">
                  <a:pos x="410" y="1116"/>
                </a:cxn>
                <a:cxn ang="0">
                  <a:pos x="279" y="905"/>
                </a:cxn>
                <a:cxn ang="0">
                  <a:pos x="190" y="741"/>
                </a:cxn>
                <a:cxn ang="0">
                  <a:pos x="102" y="560"/>
                </a:cxn>
                <a:cxn ang="0">
                  <a:pos x="32" y="421"/>
                </a:cxn>
                <a:cxn ang="0">
                  <a:pos x="32" y="398"/>
                </a:cxn>
                <a:cxn ang="0">
                  <a:pos x="196" y="361"/>
                </a:cxn>
                <a:cxn ang="0">
                  <a:pos x="393" y="301"/>
                </a:cxn>
                <a:cxn ang="0">
                  <a:pos x="557" y="247"/>
                </a:cxn>
                <a:cxn ang="0">
                  <a:pos x="717" y="193"/>
                </a:cxn>
                <a:cxn ang="0">
                  <a:pos x="877" y="133"/>
                </a:cxn>
                <a:cxn ang="0">
                  <a:pos x="1009" y="83"/>
                </a:cxn>
                <a:cxn ang="0">
                  <a:pos x="1132" y="37"/>
                </a:cxn>
                <a:cxn ang="0">
                  <a:pos x="1169" y="0"/>
                </a:cxn>
                <a:cxn ang="0">
                  <a:pos x="1169" y="0"/>
                </a:cxn>
              </a:cxnLst>
              <a:rect l="0" t="0" r="r" b="b"/>
              <a:pathLst>
                <a:path w="1169" h="1367">
                  <a:moveTo>
                    <a:pt x="1169" y="0"/>
                  </a:moveTo>
                  <a:lnTo>
                    <a:pt x="1059" y="32"/>
                  </a:lnTo>
                  <a:lnTo>
                    <a:pt x="904" y="92"/>
                  </a:lnTo>
                  <a:lnTo>
                    <a:pt x="749" y="151"/>
                  </a:lnTo>
                  <a:lnTo>
                    <a:pt x="594" y="206"/>
                  </a:lnTo>
                  <a:lnTo>
                    <a:pt x="433" y="261"/>
                  </a:lnTo>
                  <a:lnTo>
                    <a:pt x="264" y="318"/>
                  </a:lnTo>
                  <a:lnTo>
                    <a:pt x="114" y="357"/>
                  </a:lnTo>
                  <a:lnTo>
                    <a:pt x="0" y="388"/>
                  </a:lnTo>
                  <a:lnTo>
                    <a:pt x="4" y="426"/>
                  </a:lnTo>
                  <a:lnTo>
                    <a:pt x="59" y="544"/>
                  </a:lnTo>
                  <a:lnTo>
                    <a:pt x="151" y="708"/>
                  </a:lnTo>
                  <a:lnTo>
                    <a:pt x="238" y="883"/>
                  </a:lnTo>
                  <a:lnTo>
                    <a:pt x="324" y="1028"/>
                  </a:lnTo>
                  <a:lnTo>
                    <a:pt x="493" y="1367"/>
                  </a:lnTo>
                  <a:lnTo>
                    <a:pt x="410" y="1116"/>
                  </a:lnTo>
                  <a:lnTo>
                    <a:pt x="279" y="905"/>
                  </a:lnTo>
                  <a:lnTo>
                    <a:pt x="190" y="741"/>
                  </a:lnTo>
                  <a:lnTo>
                    <a:pt x="102" y="560"/>
                  </a:lnTo>
                  <a:lnTo>
                    <a:pt x="32" y="421"/>
                  </a:lnTo>
                  <a:lnTo>
                    <a:pt x="32" y="398"/>
                  </a:lnTo>
                  <a:lnTo>
                    <a:pt x="196" y="361"/>
                  </a:lnTo>
                  <a:lnTo>
                    <a:pt x="393" y="301"/>
                  </a:lnTo>
                  <a:lnTo>
                    <a:pt x="557" y="247"/>
                  </a:lnTo>
                  <a:lnTo>
                    <a:pt x="717" y="193"/>
                  </a:lnTo>
                  <a:lnTo>
                    <a:pt x="877" y="133"/>
                  </a:lnTo>
                  <a:lnTo>
                    <a:pt x="1009" y="83"/>
                  </a:lnTo>
                  <a:lnTo>
                    <a:pt x="1132" y="37"/>
                  </a:lnTo>
                  <a:lnTo>
                    <a:pt x="1169" y="0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ECF77E3-0FB7-4A2A-9ADD-6217E69DD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2459"/>
              <a:ext cx="591" cy="871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50"/>
                </a:cxn>
                <a:cxn ang="0">
                  <a:pos x="32" y="100"/>
                </a:cxn>
                <a:cxn ang="0">
                  <a:pos x="141" y="247"/>
                </a:cxn>
                <a:cxn ang="0">
                  <a:pos x="237" y="384"/>
                </a:cxn>
                <a:cxn ang="0">
                  <a:pos x="347" y="521"/>
                </a:cxn>
                <a:cxn ang="0">
                  <a:pos x="443" y="640"/>
                </a:cxn>
                <a:cxn ang="0">
                  <a:pos x="530" y="758"/>
                </a:cxn>
                <a:cxn ang="0">
                  <a:pos x="635" y="901"/>
                </a:cxn>
                <a:cxn ang="0">
                  <a:pos x="507" y="695"/>
                </a:cxn>
                <a:cxn ang="0">
                  <a:pos x="402" y="557"/>
                </a:cxn>
                <a:cxn ang="0">
                  <a:pos x="292" y="411"/>
                </a:cxn>
                <a:cxn ang="0">
                  <a:pos x="196" y="284"/>
                </a:cxn>
                <a:cxn ang="0">
                  <a:pos x="78" y="109"/>
                </a:cxn>
                <a:cxn ang="0">
                  <a:pos x="51" y="64"/>
                </a:cxn>
                <a:cxn ang="0">
                  <a:pos x="78" y="28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635" h="901">
                  <a:moveTo>
                    <a:pt x="87" y="0"/>
                  </a:moveTo>
                  <a:lnTo>
                    <a:pt x="0" y="50"/>
                  </a:lnTo>
                  <a:lnTo>
                    <a:pt x="32" y="100"/>
                  </a:lnTo>
                  <a:lnTo>
                    <a:pt x="141" y="247"/>
                  </a:lnTo>
                  <a:lnTo>
                    <a:pt x="237" y="384"/>
                  </a:lnTo>
                  <a:lnTo>
                    <a:pt x="347" y="521"/>
                  </a:lnTo>
                  <a:lnTo>
                    <a:pt x="443" y="640"/>
                  </a:lnTo>
                  <a:lnTo>
                    <a:pt x="530" y="758"/>
                  </a:lnTo>
                  <a:lnTo>
                    <a:pt x="635" y="901"/>
                  </a:lnTo>
                  <a:lnTo>
                    <a:pt x="507" y="695"/>
                  </a:lnTo>
                  <a:lnTo>
                    <a:pt x="402" y="557"/>
                  </a:lnTo>
                  <a:lnTo>
                    <a:pt x="292" y="411"/>
                  </a:lnTo>
                  <a:lnTo>
                    <a:pt x="196" y="284"/>
                  </a:lnTo>
                  <a:lnTo>
                    <a:pt x="78" y="109"/>
                  </a:lnTo>
                  <a:lnTo>
                    <a:pt x="51" y="64"/>
                  </a:lnTo>
                  <a:lnTo>
                    <a:pt x="78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A179735-1BF2-4E32-924A-71D98BED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1734"/>
              <a:ext cx="323" cy="1431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87" y="27"/>
                </a:cxn>
                <a:cxn ang="0">
                  <a:pos x="101" y="59"/>
                </a:cxn>
                <a:cxn ang="0">
                  <a:pos x="114" y="191"/>
                </a:cxn>
                <a:cxn ang="0">
                  <a:pos x="137" y="365"/>
                </a:cxn>
                <a:cxn ang="0">
                  <a:pos x="160" y="489"/>
                </a:cxn>
                <a:cxn ang="0">
                  <a:pos x="192" y="603"/>
                </a:cxn>
                <a:cxn ang="0">
                  <a:pos x="237" y="763"/>
                </a:cxn>
                <a:cxn ang="0">
                  <a:pos x="284" y="909"/>
                </a:cxn>
                <a:cxn ang="0">
                  <a:pos x="320" y="1055"/>
                </a:cxn>
                <a:cxn ang="0">
                  <a:pos x="338" y="1201"/>
                </a:cxn>
                <a:cxn ang="0">
                  <a:pos x="347" y="1325"/>
                </a:cxn>
                <a:cxn ang="0">
                  <a:pos x="338" y="1393"/>
                </a:cxn>
                <a:cxn ang="0">
                  <a:pos x="330" y="1420"/>
                </a:cxn>
                <a:cxn ang="0">
                  <a:pos x="313" y="1445"/>
                </a:cxn>
                <a:cxn ang="0">
                  <a:pos x="298" y="1455"/>
                </a:cxn>
                <a:cxn ang="0">
                  <a:pos x="274" y="1467"/>
                </a:cxn>
                <a:cxn ang="0">
                  <a:pos x="232" y="1479"/>
                </a:cxn>
                <a:cxn ang="0">
                  <a:pos x="180" y="1479"/>
                </a:cxn>
                <a:cxn ang="0">
                  <a:pos x="119" y="1471"/>
                </a:cxn>
                <a:cxn ang="0">
                  <a:pos x="52" y="1456"/>
                </a:cxn>
                <a:cxn ang="0">
                  <a:pos x="0" y="1444"/>
                </a:cxn>
                <a:cxn ang="0">
                  <a:pos x="14" y="1420"/>
                </a:cxn>
                <a:cxn ang="0">
                  <a:pos x="83" y="1430"/>
                </a:cxn>
                <a:cxn ang="0">
                  <a:pos x="129" y="1440"/>
                </a:cxn>
                <a:cxn ang="0">
                  <a:pos x="182" y="1445"/>
                </a:cxn>
                <a:cxn ang="0">
                  <a:pos x="224" y="1443"/>
                </a:cxn>
                <a:cxn ang="0">
                  <a:pos x="256" y="1430"/>
                </a:cxn>
                <a:cxn ang="0">
                  <a:pos x="291" y="1408"/>
                </a:cxn>
                <a:cxn ang="0">
                  <a:pos x="302" y="1352"/>
                </a:cxn>
                <a:cxn ang="0">
                  <a:pos x="302" y="1243"/>
                </a:cxn>
                <a:cxn ang="0">
                  <a:pos x="284" y="1138"/>
                </a:cxn>
                <a:cxn ang="0">
                  <a:pos x="260" y="1001"/>
                </a:cxn>
                <a:cxn ang="0">
                  <a:pos x="215" y="836"/>
                </a:cxn>
                <a:cxn ang="0">
                  <a:pos x="169" y="690"/>
                </a:cxn>
                <a:cxn ang="0">
                  <a:pos x="123" y="520"/>
                </a:cxn>
                <a:cxn ang="0">
                  <a:pos x="96" y="374"/>
                </a:cxn>
                <a:cxn ang="0">
                  <a:pos x="78" y="246"/>
                </a:cxn>
                <a:cxn ang="0">
                  <a:pos x="74" y="105"/>
                </a:cxn>
                <a:cxn ang="0">
                  <a:pos x="45" y="32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347" h="1479">
                  <a:moveTo>
                    <a:pt x="65" y="0"/>
                  </a:moveTo>
                  <a:lnTo>
                    <a:pt x="87" y="27"/>
                  </a:lnTo>
                  <a:lnTo>
                    <a:pt x="101" y="59"/>
                  </a:lnTo>
                  <a:lnTo>
                    <a:pt x="114" y="191"/>
                  </a:lnTo>
                  <a:lnTo>
                    <a:pt x="137" y="365"/>
                  </a:lnTo>
                  <a:lnTo>
                    <a:pt x="160" y="489"/>
                  </a:lnTo>
                  <a:lnTo>
                    <a:pt x="192" y="603"/>
                  </a:lnTo>
                  <a:lnTo>
                    <a:pt x="237" y="763"/>
                  </a:lnTo>
                  <a:lnTo>
                    <a:pt x="284" y="909"/>
                  </a:lnTo>
                  <a:lnTo>
                    <a:pt x="320" y="1055"/>
                  </a:lnTo>
                  <a:lnTo>
                    <a:pt x="338" y="1201"/>
                  </a:lnTo>
                  <a:lnTo>
                    <a:pt x="347" y="1325"/>
                  </a:lnTo>
                  <a:lnTo>
                    <a:pt x="338" y="1393"/>
                  </a:lnTo>
                  <a:lnTo>
                    <a:pt x="330" y="1420"/>
                  </a:lnTo>
                  <a:lnTo>
                    <a:pt x="313" y="1445"/>
                  </a:lnTo>
                  <a:lnTo>
                    <a:pt x="298" y="1455"/>
                  </a:lnTo>
                  <a:lnTo>
                    <a:pt x="274" y="1467"/>
                  </a:lnTo>
                  <a:lnTo>
                    <a:pt x="232" y="1479"/>
                  </a:lnTo>
                  <a:lnTo>
                    <a:pt x="180" y="1479"/>
                  </a:lnTo>
                  <a:lnTo>
                    <a:pt x="119" y="1471"/>
                  </a:lnTo>
                  <a:lnTo>
                    <a:pt x="52" y="1456"/>
                  </a:lnTo>
                  <a:lnTo>
                    <a:pt x="0" y="1444"/>
                  </a:lnTo>
                  <a:lnTo>
                    <a:pt x="14" y="1420"/>
                  </a:lnTo>
                  <a:lnTo>
                    <a:pt x="83" y="1430"/>
                  </a:lnTo>
                  <a:lnTo>
                    <a:pt x="129" y="1440"/>
                  </a:lnTo>
                  <a:lnTo>
                    <a:pt x="182" y="1445"/>
                  </a:lnTo>
                  <a:lnTo>
                    <a:pt x="224" y="1443"/>
                  </a:lnTo>
                  <a:lnTo>
                    <a:pt x="256" y="1430"/>
                  </a:lnTo>
                  <a:lnTo>
                    <a:pt x="291" y="1408"/>
                  </a:lnTo>
                  <a:lnTo>
                    <a:pt x="302" y="1352"/>
                  </a:lnTo>
                  <a:lnTo>
                    <a:pt x="302" y="1243"/>
                  </a:lnTo>
                  <a:lnTo>
                    <a:pt x="284" y="1138"/>
                  </a:lnTo>
                  <a:lnTo>
                    <a:pt x="260" y="1001"/>
                  </a:lnTo>
                  <a:lnTo>
                    <a:pt x="215" y="836"/>
                  </a:lnTo>
                  <a:lnTo>
                    <a:pt x="169" y="690"/>
                  </a:lnTo>
                  <a:lnTo>
                    <a:pt x="123" y="520"/>
                  </a:lnTo>
                  <a:lnTo>
                    <a:pt x="96" y="374"/>
                  </a:lnTo>
                  <a:lnTo>
                    <a:pt x="78" y="246"/>
                  </a:lnTo>
                  <a:lnTo>
                    <a:pt x="74" y="105"/>
                  </a:lnTo>
                  <a:lnTo>
                    <a:pt x="45" y="32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D2377E4-75E6-411A-B510-D15984A6A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1680"/>
              <a:ext cx="1866" cy="1915"/>
            </a:xfrm>
            <a:custGeom>
              <a:avLst/>
              <a:gdLst/>
              <a:ahLst/>
              <a:cxnLst>
                <a:cxn ang="0">
                  <a:pos x="40" y="1052"/>
                </a:cxn>
                <a:cxn ang="0">
                  <a:pos x="26" y="1143"/>
                </a:cxn>
                <a:cxn ang="0">
                  <a:pos x="205" y="1326"/>
                </a:cxn>
                <a:cxn ang="0">
                  <a:pos x="465" y="1582"/>
                </a:cxn>
                <a:cxn ang="0">
                  <a:pos x="607" y="1746"/>
                </a:cxn>
                <a:cxn ang="0">
                  <a:pos x="707" y="1911"/>
                </a:cxn>
                <a:cxn ang="0">
                  <a:pos x="757" y="1980"/>
                </a:cxn>
                <a:cxn ang="0">
                  <a:pos x="775" y="1893"/>
                </a:cxn>
                <a:cxn ang="0">
                  <a:pos x="721" y="1691"/>
                </a:cxn>
                <a:cxn ang="0">
                  <a:pos x="652" y="1527"/>
                </a:cxn>
                <a:cxn ang="0">
                  <a:pos x="516" y="1243"/>
                </a:cxn>
                <a:cxn ang="0">
                  <a:pos x="420" y="992"/>
                </a:cxn>
                <a:cxn ang="0">
                  <a:pos x="383" y="833"/>
                </a:cxn>
                <a:cxn ang="0">
                  <a:pos x="474" y="714"/>
                </a:cxn>
                <a:cxn ang="0">
                  <a:pos x="721" y="609"/>
                </a:cxn>
                <a:cxn ang="0">
                  <a:pos x="972" y="531"/>
                </a:cxn>
                <a:cxn ang="0">
                  <a:pos x="1214" y="439"/>
                </a:cxn>
                <a:cxn ang="0">
                  <a:pos x="1365" y="343"/>
                </a:cxn>
                <a:cxn ang="0">
                  <a:pos x="1451" y="193"/>
                </a:cxn>
                <a:cxn ang="0">
                  <a:pos x="1520" y="133"/>
                </a:cxn>
                <a:cxn ang="0">
                  <a:pos x="1817" y="74"/>
                </a:cxn>
                <a:cxn ang="0">
                  <a:pos x="1958" y="60"/>
                </a:cxn>
                <a:cxn ang="0">
                  <a:pos x="2004" y="41"/>
                </a:cxn>
                <a:cxn ang="0">
                  <a:pos x="1935" y="0"/>
                </a:cxn>
                <a:cxn ang="0">
                  <a:pos x="1745" y="35"/>
                </a:cxn>
                <a:cxn ang="0">
                  <a:pos x="1511" y="83"/>
                </a:cxn>
                <a:cxn ang="0">
                  <a:pos x="1419" y="137"/>
                </a:cxn>
                <a:cxn ang="0">
                  <a:pos x="1360" y="266"/>
                </a:cxn>
                <a:cxn ang="0">
                  <a:pos x="1273" y="361"/>
                </a:cxn>
                <a:cxn ang="0">
                  <a:pos x="1086" y="449"/>
                </a:cxn>
                <a:cxn ang="0">
                  <a:pos x="771" y="558"/>
                </a:cxn>
                <a:cxn ang="0">
                  <a:pos x="497" y="668"/>
                </a:cxn>
                <a:cxn ang="0">
                  <a:pos x="355" y="746"/>
                </a:cxn>
                <a:cxn ang="0">
                  <a:pos x="364" y="896"/>
                </a:cxn>
                <a:cxn ang="0">
                  <a:pos x="456" y="1198"/>
                </a:cxn>
                <a:cxn ang="0">
                  <a:pos x="565" y="1514"/>
                </a:cxn>
                <a:cxn ang="0">
                  <a:pos x="670" y="1729"/>
                </a:cxn>
                <a:cxn ang="0">
                  <a:pos x="630" y="1715"/>
                </a:cxn>
                <a:cxn ang="0">
                  <a:pos x="456" y="1523"/>
                </a:cxn>
                <a:cxn ang="0">
                  <a:pos x="173" y="1243"/>
                </a:cxn>
                <a:cxn ang="0">
                  <a:pos x="59" y="1107"/>
                </a:cxn>
                <a:cxn ang="0">
                  <a:pos x="145" y="1029"/>
                </a:cxn>
                <a:cxn ang="0">
                  <a:pos x="114" y="992"/>
                </a:cxn>
              </a:cxnLst>
              <a:rect l="0" t="0" r="r" b="b"/>
              <a:pathLst>
                <a:path w="2004" h="1980">
                  <a:moveTo>
                    <a:pt x="114" y="992"/>
                  </a:moveTo>
                  <a:lnTo>
                    <a:pt x="40" y="1052"/>
                  </a:lnTo>
                  <a:lnTo>
                    <a:pt x="0" y="1098"/>
                  </a:lnTo>
                  <a:lnTo>
                    <a:pt x="26" y="1143"/>
                  </a:lnTo>
                  <a:lnTo>
                    <a:pt x="104" y="1216"/>
                  </a:lnTo>
                  <a:lnTo>
                    <a:pt x="205" y="1326"/>
                  </a:lnTo>
                  <a:lnTo>
                    <a:pt x="342" y="1458"/>
                  </a:lnTo>
                  <a:lnTo>
                    <a:pt x="465" y="1582"/>
                  </a:lnTo>
                  <a:lnTo>
                    <a:pt x="543" y="1669"/>
                  </a:lnTo>
                  <a:lnTo>
                    <a:pt x="607" y="1746"/>
                  </a:lnTo>
                  <a:lnTo>
                    <a:pt x="675" y="1843"/>
                  </a:lnTo>
                  <a:lnTo>
                    <a:pt x="707" y="1911"/>
                  </a:lnTo>
                  <a:lnTo>
                    <a:pt x="707" y="1957"/>
                  </a:lnTo>
                  <a:lnTo>
                    <a:pt x="757" y="1980"/>
                  </a:lnTo>
                  <a:lnTo>
                    <a:pt x="793" y="1975"/>
                  </a:lnTo>
                  <a:lnTo>
                    <a:pt x="775" y="1893"/>
                  </a:lnTo>
                  <a:lnTo>
                    <a:pt x="753" y="1778"/>
                  </a:lnTo>
                  <a:lnTo>
                    <a:pt x="721" y="1691"/>
                  </a:lnTo>
                  <a:lnTo>
                    <a:pt x="697" y="1628"/>
                  </a:lnTo>
                  <a:lnTo>
                    <a:pt x="652" y="1527"/>
                  </a:lnTo>
                  <a:lnTo>
                    <a:pt x="575" y="1365"/>
                  </a:lnTo>
                  <a:lnTo>
                    <a:pt x="516" y="1243"/>
                  </a:lnTo>
                  <a:lnTo>
                    <a:pt x="460" y="1116"/>
                  </a:lnTo>
                  <a:lnTo>
                    <a:pt x="420" y="992"/>
                  </a:lnTo>
                  <a:lnTo>
                    <a:pt x="392" y="905"/>
                  </a:lnTo>
                  <a:lnTo>
                    <a:pt x="383" y="833"/>
                  </a:lnTo>
                  <a:lnTo>
                    <a:pt x="388" y="764"/>
                  </a:lnTo>
                  <a:lnTo>
                    <a:pt x="474" y="714"/>
                  </a:lnTo>
                  <a:lnTo>
                    <a:pt x="573" y="663"/>
                  </a:lnTo>
                  <a:lnTo>
                    <a:pt x="721" y="609"/>
                  </a:lnTo>
                  <a:lnTo>
                    <a:pt x="862" y="567"/>
                  </a:lnTo>
                  <a:lnTo>
                    <a:pt x="972" y="531"/>
                  </a:lnTo>
                  <a:lnTo>
                    <a:pt x="1104" y="486"/>
                  </a:lnTo>
                  <a:lnTo>
                    <a:pt x="1214" y="439"/>
                  </a:lnTo>
                  <a:lnTo>
                    <a:pt x="1314" y="388"/>
                  </a:lnTo>
                  <a:lnTo>
                    <a:pt x="1365" y="343"/>
                  </a:lnTo>
                  <a:lnTo>
                    <a:pt x="1410" y="275"/>
                  </a:lnTo>
                  <a:lnTo>
                    <a:pt x="1451" y="193"/>
                  </a:lnTo>
                  <a:lnTo>
                    <a:pt x="1479" y="151"/>
                  </a:lnTo>
                  <a:lnTo>
                    <a:pt x="1520" y="133"/>
                  </a:lnTo>
                  <a:lnTo>
                    <a:pt x="1661" y="106"/>
                  </a:lnTo>
                  <a:lnTo>
                    <a:pt x="1817" y="74"/>
                  </a:lnTo>
                  <a:lnTo>
                    <a:pt x="1908" y="65"/>
                  </a:lnTo>
                  <a:lnTo>
                    <a:pt x="1958" y="60"/>
                  </a:lnTo>
                  <a:lnTo>
                    <a:pt x="2000" y="83"/>
                  </a:lnTo>
                  <a:lnTo>
                    <a:pt x="2004" y="41"/>
                  </a:lnTo>
                  <a:lnTo>
                    <a:pt x="1980" y="19"/>
                  </a:lnTo>
                  <a:lnTo>
                    <a:pt x="1935" y="0"/>
                  </a:lnTo>
                  <a:lnTo>
                    <a:pt x="1857" y="10"/>
                  </a:lnTo>
                  <a:lnTo>
                    <a:pt x="1745" y="35"/>
                  </a:lnTo>
                  <a:lnTo>
                    <a:pt x="1625" y="56"/>
                  </a:lnTo>
                  <a:lnTo>
                    <a:pt x="1511" y="83"/>
                  </a:lnTo>
                  <a:lnTo>
                    <a:pt x="1451" y="101"/>
                  </a:lnTo>
                  <a:lnTo>
                    <a:pt x="1419" y="137"/>
                  </a:lnTo>
                  <a:lnTo>
                    <a:pt x="1392" y="197"/>
                  </a:lnTo>
                  <a:lnTo>
                    <a:pt x="1360" y="266"/>
                  </a:lnTo>
                  <a:lnTo>
                    <a:pt x="1328" y="312"/>
                  </a:lnTo>
                  <a:lnTo>
                    <a:pt x="1273" y="361"/>
                  </a:lnTo>
                  <a:lnTo>
                    <a:pt x="1214" y="394"/>
                  </a:lnTo>
                  <a:lnTo>
                    <a:pt x="1086" y="449"/>
                  </a:lnTo>
                  <a:lnTo>
                    <a:pt x="908" y="513"/>
                  </a:lnTo>
                  <a:lnTo>
                    <a:pt x="771" y="558"/>
                  </a:lnTo>
                  <a:lnTo>
                    <a:pt x="626" y="611"/>
                  </a:lnTo>
                  <a:lnTo>
                    <a:pt x="497" y="668"/>
                  </a:lnTo>
                  <a:lnTo>
                    <a:pt x="401" y="719"/>
                  </a:lnTo>
                  <a:lnTo>
                    <a:pt x="355" y="746"/>
                  </a:lnTo>
                  <a:lnTo>
                    <a:pt x="346" y="787"/>
                  </a:lnTo>
                  <a:lnTo>
                    <a:pt x="364" y="896"/>
                  </a:lnTo>
                  <a:lnTo>
                    <a:pt x="401" y="1052"/>
                  </a:lnTo>
                  <a:lnTo>
                    <a:pt x="456" y="1198"/>
                  </a:lnTo>
                  <a:lnTo>
                    <a:pt x="538" y="1390"/>
                  </a:lnTo>
                  <a:lnTo>
                    <a:pt x="565" y="1514"/>
                  </a:lnTo>
                  <a:lnTo>
                    <a:pt x="603" y="1614"/>
                  </a:lnTo>
                  <a:lnTo>
                    <a:pt x="670" y="1729"/>
                  </a:lnTo>
                  <a:lnTo>
                    <a:pt x="717" y="1834"/>
                  </a:lnTo>
                  <a:lnTo>
                    <a:pt x="630" y="1715"/>
                  </a:lnTo>
                  <a:lnTo>
                    <a:pt x="552" y="1619"/>
                  </a:lnTo>
                  <a:lnTo>
                    <a:pt x="456" y="1523"/>
                  </a:lnTo>
                  <a:lnTo>
                    <a:pt x="305" y="1377"/>
                  </a:lnTo>
                  <a:lnTo>
                    <a:pt x="173" y="1243"/>
                  </a:lnTo>
                  <a:lnTo>
                    <a:pt x="77" y="1143"/>
                  </a:lnTo>
                  <a:lnTo>
                    <a:pt x="59" y="1107"/>
                  </a:lnTo>
                  <a:lnTo>
                    <a:pt x="100" y="1066"/>
                  </a:lnTo>
                  <a:lnTo>
                    <a:pt x="145" y="1029"/>
                  </a:lnTo>
                  <a:lnTo>
                    <a:pt x="114" y="992"/>
                  </a:lnTo>
                  <a:lnTo>
                    <a:pt x="114" y="9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838200"/>
          </a:xfrm>
        </p:spPr>
        <p:txBody>
          <a:bodyPr/>
          <a:lstStyle/>
          <a:p>
            <a:r>
              <a:rPr lang="uk-UA" dirty="0"/>
              <a:t>Розширення: операції :% і :/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541458"/>
            <a:ext cx="8206680" cy="5055894"/>
          </a:xfrm>
        </p:spPr>
        <p:txBody>
          <a:bodyPr>
            <a:normAutofit lnSpcReduction="10000"/>
          </a:bodyPr>
          <a:lstStyle/>
          <a:p>
            <a:pPr marL="857250" lvl="1"/>
            <a:r>
              <a:rPr lang="uk-UA" dirty="0"/>
              <a:t>Необхідно додати операції залишок від ділення і ділення націло – </a:t>
            </a:r>
            <a:r>
              <a:rPr lang="en-US" dirty="0"/>
              <a:t>mod </a:t>
            </a:r>
            <a:r>
              <a:rPr lang="uk-UA" dirty="0"/>
              <a:t>і</a:t>
            </a:r>
            <a:r>
              <a:rPr lang="en-US" dirty="0"/>
              <a:t> div</a:t>
            </a:r>
            <a:endParaRPr lang="uk-UA" dirty="0"/>
          </a:p>
          <a:p>
            <a:pPr lvl="2"/>
            <a:r>
              <a:rPr lang="uk-UA" dirty="0"/>
              <a:t>Позначаються </a:t>
            </a:r>
            <a:r>
              <a:rPr lang="en-US" dirty="0"/>
              <a:t>“:%” </a:t>
            </a:r>
            <a:r>
              <a:rPr lang="uk-UA" dirty="0"/>
              <a:t>і </a:t>
            </a:r>
            <a:r>
              <a:rPr lang="en-US" dirty="0"/>
              <a:t>“:/”</a:t>
            </a:r>
          </a:p>
          <a:p>
            <a:pPr lvl="3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mulop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"*" | ":%" | ":/"</a:t>
            </a:r>
          </a:p>
          <a:p>
            <a:pPr lvl="1"/>
            <a:r>
              <a:rPr lang="uk-UA" i="1" dirty="0" err="1"/>
              <a:t>Комбинатор</a:t>
            </a:r>
            <a:r>
              <a:rPr lang="uk-UA" i="1" dirty="0"/>
              <a:t> </a:t>
            </a:r>
            <a:r>
              <a:rPr lang="en-US" i="1" dirty="0"/>
              <a:t>try</a:t>
            </a:r>
          </a:p>
          <a:p>
            <a:pPr lvl="2"/>
            <a:r>
              <a:rPr lang="en-US" i="1" dirty="0"/>
              <a:t>try :: Parser a -&gt; Parser a</a:t>
            </a:r>
            <a:r>
              <a:rPr lang="uk-UA" i="1" dirty="0"/>
              <a:t> </a:t>
            </a:r>
          </a:p>
          <a:p>
            <a:pPr lvl="2"/>
            <a:r>
              <a:rPr lang="uk-UA" i="1" dirty="0"/>
              <a:t>Аналізатор </a:t>
            </a:r>
            <a:r>
              <a:rPr lang="en-US" i="1" dirty="0"/>
              <a:t>try p</a:t>
            </a:r>
            <a:r>
              <a:rPr lang="uk-UA" i="1" dirty="0"/>
              <a:t> працює як</a:t>
            </a:r>
            <a:r>
              <a:rPr lang="en-US" i="1" dirty="0"/>
              <a:t> p</a:t>
            </a:r>
            <a:r>
              <a:rPr lang="uk-UA" i="1" dirty="0"/>
              <a:t>, але удає, що не прочитав жодного вхідного символи, коли виникає помилка.</a:t>
            </a:r>
            <a:r>
              <a:rPr lang="en-US" i="1" dirty="0"/>
              <a:t> </a:t>
            </a:r>
            <a:endParaRPr lang="uk-UA" i="1" dirty="0"/>
          </a:p>
          <a:p>
            <a:pPr lvl="3"/>
            <a:r>
              <a:rPr lang="uk-UA" i="1" dirty="0"/>
              <a:t>Аналізатор </a:t>
            </a:r>
            <a:r>
              <a:rPr lang="en-US" i="1" dirty="0"/>
              <a:t>p&lt;|&gt;q </a:t>
            </a:r>
            <a:r>
              <a:rPr lang="uk-UA" i="1" dirty="0"/>
              <a:t>розпочинає  </a:t>
            </a:r>
            <a:r>
              <a:rPr lang="en-US" i="1" dirty="0"/>
              <a:t>q </a:t>
            </a:r>
            <a:r>
              <a:rPr lang="uk-UA" i="1" dirty="0"/>
              <a:t>з того</a:t>
            </a:r>
            <a:r>
              <a:rPr lang="en-US" i="1" dirty="0"/>
              <a:t> </a:t>
            </a:r>
            <a:r>
              <a:rPr lang="uk-UA" i="1" dirty="0"/>
              <a:t>ж місця, що і </a:t>
            </a:r>
            <a:r>
              <a:rPr lang="en-US" i="1" dirty="0"/>
              <a:t>p</a:t>
            </a:r>
            <a:r>
              <a:rPr lang="uk-UA" i="1" dirty="0"/>
              <a:t>, коли </a:t>
            </a:r>
            <a:r>
              <a:rPr lang="en-US" i="1" dirty="0"/>
              <a:t>p</a:t>
            </a:r>
            <a:r>
              <a:rPr lang="uk-UA" i="1" dirty="0"/>
              <a:t> </a:t>
            </a:r>
            <a:r>
              <a:rPr lang="uk-UA" i="1" dirty="0" err="1"/>
              <a:t>неспрацював</a:t>
            </a:r>
            <a:r>
              <a:rPr lang="uk-UA" i="1" dirty="0"/>
              <a:t> </a:t>
            </a:r>
            <a:r>
              <a:rPr lang="en-US" i="1" dirty="0"/>
              <a:t>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(Int-&gt;Int-&gt;Int)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try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":%" mod)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&lt;|&gt;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":/" div)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&lt;|&gt;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"*" (*))</a:t>
            </a:r>
          </a:p>
          <a:p>
            <a:pPr marL="857250" lvl="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64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838200"/>
          </a:xfrm>
        </p:spPr>
        <p:txBody>
          <a:bodyPr/>
          <a:lstStyle/>
          <a:p>
            <a:r>
              <a:rPr lang="uk-UA" dirty="0"/>
              <a:t>Розширення: від</a:t>
            </a:r>
            <a:r>
              <a:rPr lang="en-US" dirty="0"/>
              <a:t>`</a:t>
            </a:r>
            <a:r>
              <a:rPr lang="uk-UA" dirty="0"/>
              <a:t>ємні числа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556792"/>
            <a:ext cx="8206680" cy="5184576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Замісто (0-5) бажано записувати -5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 = ["-"] digit { digit }</a:t>
            </a:r>
          </a:p>
          <a:p>
            <a:pPr lvl="1"/>
            <a:r>
              <a:rPr lang="uk-UA" i="1" dirty="0"/>
              <a:t>Комбінатор </a:t>
            </a:r>
            <a:r>
              <a:rPr lang="en-US" i="1" dirty="0"/>
              <a:t>option</a:t>
            </a:r>
          </a:p>
          <a:p>
            <a:pPr lvl="2"/>
            <a:r>
              <a:rPr lang="en-US" i="1" dirty="0"/>
              <a:t>option :: a -&gt; Parser a -&gt; Parser a</a:t>
            </a:r>
          </a:p>
          <a:p>
            <a:pPr lvl="2"/>
            <a:r>
              <a:rPr lang="en-US" i="1" dirty="0"/>
              <a:t>option x p – </a:t>
            </a:r>
            <a:r>
              <a:rPr lang="uk-UA" i="1" dirty="0"/>
              <a:t>якщо аналізатор </a:t>
            </a:r>
            <a:r>
              <a:rPr lang="en-US" i="1" dirty="0"/>
              <a:t>p </a:t>
            </a:r>
            <a:r>
              <a:rPr lang="uk-UA" i="1" dirty="0"/>
              <a:t>по першому символу терпить невдачу, то повертається значення </a:t>
            </a:r>
            <a:r>
              <a:rPr lang="en-US" i="1" dirty="0"/>
              <a:t>x</a:t>
            </a:r>
            <a:r>
              <a:rPr lang="uk-UA" i="1" dirty="0"/>
              <a:t>, </a:t>
            </a:r>
            <a:r>
              <a:rPr lang="en-US" i="1" dirty="0"/>
              <a:t> </a:t>
            </a:r>
            <a:r>
              <a:rPr lang="uk-UA" i="1" dirty="0"/>
              <a:t>в іншому випадку значення, що поверне </a:t>
            </a:r>
            <a:r>
              <a:rPr lang="en-US" i="1" dirty="0"/>
              <a:t>p</a:t>
            </a:r>
          </a:p>
          <a:p>
            <a:pPr lvl="3"/>
            <a:r>
              <a:rPr lang="ru-RU" dirty="0" err="1"/>
              <a:t>Модифіку</a:t>
            </a:r>
            <a:r>
              <a:rPr lang="uk-UA" dirty="0" err="1"/>
              <a:t>ємо</a:t>
            </a:r>
            <a:r>
              <a:rPr lang="ru-RU" dirty="0"/>
              <a:t> </a:t>
            </a:r>
            <a:r>
              <a:rPr lang="ru-RU" dirty="0" err="1"/>
              <a:t>аналізатор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uk-UA" dirty="0"/>
              <a:t> </a:t>
            </a:r>
            <a:r>
              <a:rPr lang="en-US" dirty="0"/>
              <a:t>==&gt; number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number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:: Parser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5143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number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&lt;- option "" (string "-")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ds &lt;- many1 digit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$ read (s ++ ds)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--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i="1" dirty="0"/>
              <a:t>інша версія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: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 &lt;- string "-" &lt;|&gt; return "" 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 full “” “-5-7”  = Right (-12) 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 full “” “-5+-7”  = Right (-12)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Частіше модифікують не означення </a:t>
            </a:r>
            <a:r>
              <a:rPr lang="en-US" dirty="0" err="1"/>
              <a:t>num</a:t>
            </a:r>
            <a:r>
              <a:rPr lang="en-US" dirty="0"/>
              <a:t>, </a:t>
            </a:r>
            <a:r>
              <a:rPr lang="uk-UA" dirty="0"/>
              <a:t>а означення </a:t>
            </a:r>
            <a:r>
              <a:rPr lang="en-US" dirty="0" err="1"/>
              <a:t>expr</a:t>
            </a:r>
            <a:endParaRPr lang="en-US" dirty="0"/>
          </a:p>
          <a:p>
            <a:pPr lvl="1"/>
            <a:r>
              <a:rPr lang="en-US" dirty="0" err="1"/>
              <a:t>expr</a:t>
            </a:r>
            <a:r>
              <a:rPr lang="en-US" dirty="0"/>
              <a:t> = [“-”] terms { </a:t>
            </a:r>
            <a:r>
              <a:rPr lang="en-US" dirty="0" err="1"/>
              <a:t>addop</a:t>
            </a:r>
            <a:r>
              <a:rPr lang="en-US" dirty="0"/>
              <a:t> term}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80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Розширення: проміжки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5184576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Дозволяється вживати послідовність символів</a:t>
            </a:r>
            <a:r>
              <a:rPr lang="en-US" dirty="0"/>
              <a:t>-</a:t>
            </a:r>
            <a:r>
              <a:rPr lang="uk-UA" dirty="0"/>
              <a:t>проміжків - </a:t>
            </a:r>
            <a:r>
              <a:rPr lang="en-US" dirty="0"/>
              <a:t> ‘ ’, ‘\n’, ‘\t’, ‘\v’, ‘\r’, ‘\f’</a:t>
            </a:r>
            <a:r>
              <a:rPr lang="uk-UA" dirty="0"/>
              <a:t> між довільними лексичними одиницями.</a:t>
            </a:r>
          </a:p>
          <a:p>
            <a:pPr lvl="1"/>
            <a:r>
              <a:rPr lang="uk-UA" dirty="0"/>
              <a:t>Неможна використовувати в середині числа </a:t>
            </a:r>
            <a:r>
              <a:rPr lang="en-US" dirty="0"/>
              <a:t>“234”</a:t>
            </a:r>
            <a:r>
              <a:rPr lang="uk-UA" dirty="0"/>
              <a:t> або позначення операції </a:t>
            </a:r>
            <a:r>
              <a:rPr lang="en-US" dirty="0"/>
              <a:t>“:5%”</a:t>
            </a:r>
            <a:endParaRPr lang="uk-UA" dirty="0"/>
          </a:p>
          <a:p>
            <a:r>
              <a:rPr lang="uk-UA" dirty="0"/>
              <a:t>Підхід 1: модифікувати БНФ і відповідні аналізатори.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space 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 =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‘ ’ | ‘\n’ | ‘\t’ | ‘\v’ | ‘\r’ | ‘\f’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= {space}</a:t>
            </a:r>
            <a:endParaRPr lang="uk-UA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factors = "("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expr ")"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| num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sp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terms = factors {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mulop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factors}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exprs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= terms {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addop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terms 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full =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exprs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eof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uk-UA" dirty="0"/>
              <a:t>Підхід 2: побудувати декілька комбінаторів, що обробляють проміжки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08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838200"/>
          </a:xfrm>
        </p:spPr>
        <p:txBody>
          <a:bodyPr/>
          <a:lstStyle/>
          <a:p>
            <a:r>
              <a:rPr lang="uk-UA" dirty="0"/>
              <a:t>Розширення: проміжки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489654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uk-UA" i="1" dirty="0"/>
              <a:t>Аналізатор </a:t>
            </a:r>
            <a:r>
              <a:rPr lang="en-US" i="1" dirty="0"/>
              <a:t>spaces </a:t>
            </a:r>
            <a:r>
              <a:rPr lang="uk-UA" i="1" dirty="0"/>
              <a:t>пропускає всі проміжки</a:t>
            </a:r>
          </a:p>
          <a:p>
            <a:pPr lvl="2"/>
            <a:r>
              <a:rPr lang="en-US" i="1" dirty="0"/>
              <a:t>spaces :: Parser ()</a:t>
            </a:r>
          </a:p>
          <a:p>
            <a:r>
              <a:rPr lang="uk-UA" dirty="0"/>
              <a:t>Комбінатори, для обробки проміжків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a -&gt; Parser a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 &lt;- p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spaces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return a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reserved :: String -&gt; Parser 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reserved s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_ &lt;- string 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spaces </a:t>
            </a:r>
          </a:p>
          <a:p>
            <a:r>
              <a:rPr lang="uk-UA" dirty="0"/>
              <a:t>Потрібно модифікувати наступні аналізатори, щоб коректно обробляли проміжки</a:t>
            </a:r>
            <a:r>
              <a:rPr lang="en-US" dirty="0"/>
              <a:t> </a:t>
            </a:r>
            <a:endParaRPr lang="uk-UA" dirty="0"/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a -&gt; Parser a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factors, terms,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fulls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Int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93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434" y="332656"/>
            <a:ext cx="7772400" cy="838200"/>
          </a:xfrm>
        </p:spPr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і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виразу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278" y="1501897"/>
            <a:ext cx="8424210" cy="5239471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number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&lt;- option "" (string "-")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ds &lt;- many1 digit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return $ read (s ++ ds)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f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{_ &lt;- string x; return f]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"+" (+) &lt;|&gt;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"-" (-)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try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":%" mod) &lt;|&gt;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":/" div) &lt;|&gt;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"*" (*) </a:t>
            </a:r>
          </a:p>
          <a:p>
            <a:pPr marL="2286000" lvl="5" indent="0">
              <a:buNone/>
            </a:pP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{a &lt;- p; spaces ; return a}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reserved s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 _ &lt;- string s; spaces} </a:t>
            </a:r>
          </a:p>
          <a:p>
            <a:pPr marL="2286000" lvl="5" indent="0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do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{reserved "(“; n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p; reserved ")“; return n}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factors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number &lt;|&gt;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terms   = chainl1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factors 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 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=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chainl1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terms 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fulls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uk-UA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{ _ &lt;- spaces; v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;  return v}</a:t>
            </a:r>
          </a:p>
          <a:p>
            <a:pPr lvl="6"/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fulls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“” “  23 – (6 + 8) *  5   +100  ” = Right 53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2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38864" cy="838200"/>
          </a:xfrm>
        </p:spPr>
        <p:txBody>
          <a:bodyPr/>
          <a:lstStyle/>
          <a:p>
            <a:r>
              <a:rPr lang="uk-UA" dirty="0"/>
              <a:t>Побудова </a:t>
            </a:r>
            <a:r>
              <a:rPr lang="en-US" dirty="0"/>
              <a:t>AST</a:t>
            </a:r>
            <a:r>
              <a:rPr lang="uk-UA" dirty="0"/>
              <a:t> (проміжна форма)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138864" cy="5184576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Частіше результат синтаксичного аналізу структура </a:t>
            </a:r>
            <a:r>
              <a:rPr lang="en-US" dirty="0"/>
              <a:t>(AST - abstract syntax tree)</a:t>
            </a:r>
            <a:r>
              <a:rPr lang="uk-UA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Expr = Add Expr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Sub Expr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Expr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Mod Expr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Expr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|  Lit Int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Show</a:t>
            </a:r>
          </a:p>
          <a:p>
            <a:pPr marL="2628900" lvl="6" indent="0">
              <a:buNone/>
            </a:pP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int :: Parser Expr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int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{n &lt;-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number; return (Lit n)}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(Expr -&gt; Expr -&gt; Expr)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"+" Add) &lt;|&gt;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"-" Sub)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= try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":%" Mod)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&lt;|&gt;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":/"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&lt;|&gt;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"*"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marL="2628900" lvl="6" indent="0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dirty="0" err="1"/>
              <a:t>exprA</a:t>
            </a:r>
            <a:r>
              <a:rPr lang="en-US" dirty="0"/>
              <a:t>, </a:t>
            </a:r>
            <a:r>
              <a:rPr lang="en-US" dirty="0" err="1"/>
              <a:t>termA</a:t>
            </a:r>
            <a:r>
              <a:rPr lang="en-US" dirty="0"/>
              <a:t>, </a:t>
            </a:r>
            <a:r>
              <a:rPr lang="en-US" dirty="0" err="1"/>
              <a:t>factorA</a:t>
            </a:r>
            <a:r>
              <a:rPr lang="en-US" dirty="0"/>
              <a:t>, </a:t>
            </a:r>
            <a:r>
              <a:rPr lang="en-US" dirty="0" err="1"/>
              <a:t>fullA</a:t>
            </a:r>
            <a:r>
              <a:rPr lang="en-US" dirty="0"/>
              <a:t> :: Parser Expr</a:t>
            </a:r>
          </a:p>
          <a:p>
            <a:r>
              <a:rPr lang="en-US" dirty="0" err="1"/>
              <a:t>exprA</a:t>
            </a:r>
            <a:r>
              <a:rPr lang="en-US" dirty="0"/>
              <a:t>     = 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136904" cy="5040560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Дві задачі в яких необхідно в рядку розпізнати  певну синтаксичну структуру</a:t>
            </a:r>
          </a:p>
          <a:p>
            <a:pPr lvl="1"/>
            <a:r>
              <a:rPr lang="en-US" dirty="0"/>
              <a:t>numbers </a:t>
            </a:r>
            <a:r>
              <a:rPr lang="en-US" i="1" dirty="0"/>
              <a:t> </a:t>
            </a:r>
            <a:r>
              <a:rPr lang="en-US" dirty="0"/>
              <a:t> ::  String -&gt; Maybe [Double]</a:t>
            </a:r>
            <a:endParaRPr lang="uk-UA" dirty="0"/>
          </a:p>
          <a:p>
            <a:pPr lvl="2"/>
            <a:r>
              <a:rPr lang="uk-UA" dirty="0"/>
              <a:t>Рядок містить послідовність дійсних чисел, що розділяються символом ; </a:t>
            </a:r>
            <a:endParaRPr lang="x-none" dirty="0"/>
          </a:p>
          <a:p>
            <a:pPr lvl="1"/>
            <a:r>
              <a:rPr lang="en-US" dirty="0"/>
              <a:t>balance    :: String  -&gt; String</a:t>
            </a:r>
            <a:endParaRPr lang="x-none" dirty="0"/>
          </a:p>
          <a:p>
            <a:pPr lvl="2"/>
            <a:r>
              <a:rPr lang="uk-UA" dirty="0"/>
              <a:t>Рядок містить лише дужки ‘(‘, ‘)’, ‘[‘, ‘]’, ‘{‘, ‘}’ та символ проміжку </a:t>
            </a:r>
            <a:r>
              <a:rPr lang="ru-RU" dirty="0"/>
              <a:t>‘ ‘. </a:t>
            </a:r>
          </a:p>
          <a:p>
            <a:pPr lvl="2"/>
            <a:r>
              <a:rPr lang="ru-RU" dirty="0" err="1"/>
              <a:t>Розпізнати</a:t>
            </a:r>
            <a:r>
              <a:rPr lang="ru-RU" dirty="0"/>
              <a:t> слова,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uk-UA" dirty="0"/>
              <a:t>мають баланс відкриваючих і закриваючих круглих, квадратних і хвилястих дужок</a:t>
            </a:r>
          </a:p>
          <a:p>
            <a:pPr lvl="2"/>
            <a:r>
              <a:rPr lang="uk-UA" dirty="0"/>
              <a:t>Відповідь: “</a:t>
            </a:r>
            <a:r>
              <a:rPr lang="en-US" dirty="0"/>
              <a:t>Is balanced</a:t>
            </a:r>
            <a:r>
              <a:rPr lang="uk-UA" dirty="0"/>
              <a:t>”,  “</a:t>
            </a:r>
            <a:r>
              <a:rPr lang="en-US" dirty="0"/>
              <a:t>No balanced</a:t>
            </a:r>
            <a:r>
              <a:rPr lang="uk-UA" dirty="0"/>
              <a:t>”. </a:t>
            </a:r>
            <a:endParaRPr lang="en-US" dirty="0"/>
          </a:p>
          <a:p>
            <a:r>
              <a:rPr lang="uk-UA" dirty="0"/>
              <a:t>Три задачі, в яких необхідно дописати ряд аналізаторів, щоб отримати синтаксичний аналізатор для мови програмування </a:t>
            </a:r>
            <a:r>
              <a:rPr lang="en-US" dirty="0"/>
              <a:t>SPL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3373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08912" cy="838200"/>
          </a:xfrm>
        </p:spPr>
        <p:txBody>
          <a:bodyPr/>
          <a:lstStyle/>
          <a:p>
            <a:r>
              <a:rPr lang="ru-RU" dirty="0"/>
              <a:t>БНФ і метод рекурсивного спуску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4104456" cy="5040560"/>
          </a:xfrm>
        </p:spPr>
        <p:txBody>
          <a:bodyPr>
            <a:normAutofit fontScale="62500" lnSpcReduction="20000"/>
          </a:bodyPr>
          <a:lstStyle/>
          <a:p>
            <a:r>
              <a:rPr lang="uk-UA" dirty="0" err="1"/>
              <a:t>Бекуса-Наура</a:t>
            </a:r>
            <a:r>
              <a:rPr lang="uk-UA" dirty="0"/>
              <a:t> форма</a:t>
            </a:r>
            <a:endParaRPr lang="en-US" dirty="0"/>
          </a:p>
          <a:p>
            <a:pPr lvl="1"/>
            <a:r>
              <a:rPr lang="uk-UA" dirty="0"/>
              <a:t>вираз без проміжків, операції + - *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  = digit { digit 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 = '0' | '1' | ... | '8' | '9'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addop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"+" | "-"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mulop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"*"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 = "(" expr ")" | num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term = factor {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mulop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factor}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 = term {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addop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term 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full = expr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eos</a:t>
            </a:r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uk-UA" dirty="0"/>
              <a:t>Синтаксичний аналіз методом рекурсивного спуску </a:t>
            </a:r>
          </a:p>
          <a:p>
            <a:pPr lvl="1"/>
            <a:r>
              <a:rPr lang="uk-UA" dirty="0"/>
              <a:t>Набір рекурсивних процедур (функцій)</a:t>
            </a:r>
          </a:p>
          <a:p>
            <a:pPr lvl="1"/>
            <a:r>
              <a:rPr lang="uk-UA" dirty="0"/>
              <a:t>Кожна процедура, як правило, розпізнає одну синтаксичну конструкцію </a:t>
            </a:r>
          </a:p>
          <a:p>
            <a:r>
              <a:rPr lang="uk-UA" dirty="0"/>
              <a:t>Є набір процедур: </a:t>
            </a:r>
            <a:r>
              <a:rPr lang="en-US" dirty="0"/>
              <a:t>full, expr, term, factor, </a:t>
            </a:r>
            <a:r>
              <a:rPr lang="en-US" dirty="0" err="1"/>
              <a:t>num</a:t>
            </a:r>
            <a:endParaRPr lang="en-US" dirty="0"/>
          </a:p>
          <a:p>
            <a:r>
              <a:rPr lang="uk-UA" dirty="0"/>
              <a:t>Схема аналізу рядка</a:t>
            </a:r>
          </a:p>
          <a:p>
            <a:pPr lvl="1"/>
            <a:r>
              <a:rPr lang="uk-UA" dirty="0"/>
              <a:t>(51-3)*7+10</a:t>
            </a:r>
            <a:r>
              <a:rPr lang="en-US" dirty="0"/>
              <a:t> </a:t>
            </a:r>
            <a:r>
              <a:rPr lang="uk-UA" dirty="0"/>
              <a:t> </a:t>
            </a:r>
          </a:p>
          <a:p>
            <a:endParaRPr lang="uk-UA" dirty="0"/>
          </a:p>
          <a:p>
            <a:pPr lvl="1"/>
            <a:endParaRPr lang="uk-UA" dirty="0"/>
          </a:p>
          <a:p>
            <a:pPr lvl="1"/>
            <a:endParaRPr lang="uk-UA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graphicFrame>
        <p:nvGraphicFramePr>
          <p:cNvPr id="11" name="Схема 10">
            <a:extLst>
              <a:ext uri="{FF2B5EF4-FFF2-40B4-BE49-F238E27FC236}">
                <a16:creationId xmlns:a16="http://schemas.microsoft.com/office/drawing/2014/main" id="{E40947E1-7A49-4CC4-BD91-B57EDACF9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360716"/>
              </p:ext>
            </p:extLst>
          </p:nvPr>
        </p:nvGraphicFramePr>
        <p:xfrm>
          <a:off x="4731473" y="1556792"/>
          <a:ext cx="410445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54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Бібліотека </a:t>
            </a:r>
            <a:r>
              <a:rPr lang="en-US" dirty="0"/>
              <a:t>Parsec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568952" cy="5301208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import</a:t>
            </a:r>
            <a:r>
              <a:rPr lang="en-US" i="1" dirty="0"/>
              <a:t> </a:t>
            </a:r>
            <a:r>
              <a:rPr lang="en-US" i="1" dirty="0" err="1"/>
              <a:t>Text.ParserCombinators.Parsec</a:t>
            </a:r>
            <a:endParaRPr lang="en-US" i="1" dirty="0"/>
          </a:p>
          <a:p>
            <a:r>
              <a:rPr lang="en-US" b="1" i="1" dirty="0"/>
              <a:t>data</a:t>
            </a:r>
            <a:r>
              <a:rPr lang="en-US" i="1" dirty="0"/>
              <a:t> </a:t>
            </a:r>
            <a:r>
              <a:rPr lang="en-US" i="1" dirty="0" err="1"/>
              <a:t>ParsercT</a:t>
            </a:r>
            <a:r>
              <a:rPr lang="en-US" i="1" dirty="0"/>
              <a:t> s u m a</a:t>
            </a:r>
            <a:endParaRPr lang="uk-UA" i="1" dirty="0"/>
          </a:p>
          <a:p>
            <a:pPr lvl="1"/>
            <a:r>
              <a:rPr lang="uk-UA" i="1" dirty="0" err="1"/>
              <a:t>Монадичний</a:t>
            </a:r>
            <a:r>
              <a:rPr lang="uk-UA" i="1" dirty="0"/>
              <a:t> перетворювач з типами</a:t>
            </a:r>
            <a:endParaRPr lang="en-US" i="1" dirty="0"/>
          </a:p>
          <a:p>
            <a:pPr lvl="1"/>
            <a:r>
              <a:rPr lang="en-US" i="1" dirty="0"/>
              <a:t>s – </a:t>
            </a:r>
            <a:r>
              <a:rPr lang="uk-UA" i="1" dirty="0"/>
              <a:t>вхідний потік</a:t>
            </a:r>
            <a:endParaRPr lang="en-US" i="1" dirty="0"/>
          </a:p>
          <a:p>
            <a:pPr lvl="1"/>
            <a:r>
              <a:rPr lang="en-US" i="1" dirty="0"/>
              <a:t>u</a:t>
            </a:r>
            <a:r>
              <a:rPr lang="uk-UA" i="1" dirty="0"/>
              <a:t> – внутрішній стан</a:t>
            </a:r>
            <a:r>
              <a:rPr lang="en-US" i="1" dirty="0"/>
              <a:t> (State)</a:t>
            </a:r>
            <a:r>
              <a:rPr lang="uk-UA" i="1" dirty="0"/>
              <a:t> </a:t>
            </a:r>
            <a:endParaRPr lang="en-US" i="1" dirty="0"/>
          </a:p>
          <a:p>
            <a:pPr lvl="1"/>
            <a:r>
              <a:rPr lang="en-US" i="1" dirty="0"/>
              <a:t>m</a:t>
            </a:r>
            <a:r>
              <a:rPr lang="uk-UA" i="1" dirty="0"/>
              <a:t> – внутрішня монада</a:t>
            </a:r>
            <a:endParaRPr lang="en-US" i="1" dirty="0"/>
          </a:p>
          <a:p>
            <a:r>
              <a:rPr lang="en-US" b="1" i="1" dirty="0"/>
              <a:t>type </a:t>
            </a:r>
            <a:r>
              <a:rPr lang="en-US" i="1" dirty="0"/>
              <a:t>Parsec s u = </a:t>
            </a:r>
            <a:r>
              <a:rPr lang="en-US" i="1" dirty="0" err="1"/>
              <a:t>ParsecT</a:t>
            </a:r>
            <a:r>
              <a:rPr lang="en-US" i="1" dirty="0"/>
              <a:t> s u Identity</a:t>
            </a:r>
          </a:p>
          <a:p>
            <a:r>
              <a:rPr lang="en-US" b="1" i="1" dirty="0"/>
              <a:t>type</a:t>
            </a:r>
            <a:r>
              <a:rPr lang="en-US" i="1" dirty="0"/>
              <a:t> Parser = Parsec String ()</a:t>
            </a:r>
          </a:p>
          <a:p>
            <a:pPr lvl="1"/>
            <a:r>
              <a:rPr lang="ru-RU" i="1" dirty="0"/>
              <a:t>В</a:t>
            </a:r>
            <a:r>
              <a:rPr lang="uk-UA" i="1" dirty="0" err="1"/>
              <a:t>хідний</a:t>
            </a:r>
            <a:r>
              <a:rPr lang="uk-UA" i="1" dirty="0"/>
              <a:t> потік – рядок </a:t>
            </a:r>
            <a:r>
              <a:rPr lang="en-US" i="1" dirty="0"/>
              <a:t>String</a:t>
            </a:r>
          </a:p>
          <a:p>
            <a:pPr lvl="1"/>
            <a:r>
              <a:rPr lang="uk-UA" i="1" dirty="0"/>
              <a:t>Не використовує внутрішній стан</a:t>
            </a:r>
            <a:r>
              <a:rPr lang="en-US" i="1" dirty="0"/>
              <a:t> </a:t>
            </a:r>
            <a:r>
              <a:rPr lang="uk-UA" i="1" dirty="0"/>
              <a:t> </a:t>
            </a:r>
            <a:endParaRPr lang="en-US" i="1" dirty="0"/>
          </a:p>
          <a:p>
            <a:r>
              <a:rPr lang="uk-UA" i="1" dirty="0"/>
              <a:t>Для запуску аналізатора </a:t>
            </a:r>
            <a:r>
              <a:rPr lang="en-US" i="1" dirty="0"/>
              <a:t>p::Parser a</a:t>
            </a:r>
            <a:r>
              <a:rPr lang="uk-UA" i="1" dirty="0"/>
              <a:t> на рядку</a:t>
            </a:r>
            <a:r>
              <a:rPr lang="en-US" i="1" dirty="0"/>
              <a:t> str</a:t>
            </a:r>
            <a:r>
              <a:rPr lang="uk-UA" i="1" dirty="0"/>
              <a:t>  використовується функція </a:t>
            </a:r>
            <a:r>
              <a:rPr lang="en-US" i="1" dirty="0"/>
              <a:t>parse</a:t>
            </a:r>
          </a:p>
          <a:p>
            <a:r>
              <a:rPr lang="en-US" i="1" dirty="0"/>
              <a:t>parse :: Parser a -&gt; String -&gt; String -&gt; Either </a:t>
            </a:r>
            <a:r>
              <a:rPr lang="en-US" i="1" dirty="0" err="1"/>
              <a:t>ParserError</a:t>
            </a:r>
            <a:r>
              <a:rPr lang="en-US" i="1" dirty="0"/>
              <a:t> a</a:t>
            </a:r>
          </a:p>
          <a:p>
            <a:pPr lvl="1"/>
            <a:r>
              <a:rPr lang="en-US" dirty="0"/>
              <a:t>parse p “” str  = Right a – </a:t>
            </a:r>
            <a:r>
              <a:rPr lang="uk-UA" dirty="0"/>
              <a:t>успіх</a:t>
            </a:r>
            <a:endParaRPr lang="en-US" dirty="0"/>
          </a:p>
          <a:p>
            <a:pPr lvl="1"/>
            <a:r>
              <a:rPr lang="en-US" dirty="0"/>
              <a:t>parse p “” str  = Left …. - </a:t>
            </a:r>
            <a:r>
              <a:rPr lang="uk-UA" dirty="0"/>
              <a:t> невдача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75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08912" cy="838200"/>
          </a:xfrm>
        </p:spPr>
        <p:txBody>
          <a:bodyPr/>
          <a:lstStyle/>
          <a:p>
            <a:r>
              <a:rPr lang="uk-UA" dirty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7776864" cy="5112568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Написати набір аналізаторів(ведучий </a:t>
            </a:r>
            <a:r>
              <a:rPr lang="en-US" dirty="0"/>
              <a:t>full)</a:t>
            </a:r>
            <a:r>
              <a:rPr lang="uk-UA" dirty="0"/>
              <a:t> , що розпізнають і вираховують вираз, що містить числа без знаку операції +,-,* і круглі дужки.</a:t>
            </a:r>
            <a:endParaRPr lang="en-US" dirty="0"/>
          </a:p>
          <a:p>
            <a:pPr lvl="1"/>
            <a:r>
              <a:rPr lang="uk-UA" dirty="0"/>
              <a:t>Синтаксис виразів описується БНФ 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  = digit { digit }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 = '0' | '1' | ... | '8' | '9'</a:t>
            </a:r>
          </a:p>
          <a:p>
            <a:pPr marL="857250" lvl="2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addop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"+" | "-"</a:t>
            </a:r>
          </a:p>
          <a:p>
            <a:pPr marL="857250" lvl="2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mulop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"*"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 = "(" expr ")" | num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term = factor {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mulop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factor}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 = term {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addop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term }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full = expr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eos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 indent="-342900"/>
            <a:r>
              <a:rPr lang="uk-UA" dirty="0"/>
              <a:t>Використати модуль </a:t>
            </a:r>
            <a:r>
              <a:rPr lang="en-US" i="1" dirty="0" err="1"/>
              <a:t>Text.ParserCombinators.Parsec</a:t>
            </a:r>
            <a:endParaRPr lang="uk-UA" i="1" dirty="0"/>
          </a:p>
          <a:p>
            <a:r>
              <a:rPr lang="uk-UA" dirty="0"/>
              <a:t>Приклади використання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full “” “(51-3)*7+10”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Rigth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346 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full “” “(51-3)*7+10   ” = Left ….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full “” “(51-3)*(7+10” = Left …  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full “” “(51-3)*(7-10)”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Rigth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(-144)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72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Розпізнавання лексики - 1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244" y="1556792"/>
            <a:ext cx="7960204" cy="5112568"/>
          </a:xfrm>
        </p:spPr>
        <p:txBody>
          <a:bodyPr>
            <a:normAutofit fontScale="70000" lnSpcReduction="20000"/>
          </a:bodyPr>
          <a:lstStyle/>
          <a:p>
            <a:r>
              <a:rPr lang="uk-UA" i="1" dirty="0"/>
              <a:t>Прості аналізатори</a:t>
            </a:r>
            <a:r>
              <a:rPr lang="en-US" i="1" dirty="0"/>
              <a:t> </a:t>
            </a:r>
            <a:r>
              <a:rPr lang="uk-UA" i="1" dirty="0"/>
              <a:t>і комбінатори</a:t>
            </a:r>
            <a:endParaRPr lang="en-US" i="1" dirty="0"/>
          </a:p>
          <a:p>
            <a:pPr lvl="1"/>
            <a:r>
              <a:rPr lang="en-US" i="1" dirty="0"/>
              <a:t>digit :: Parser Char</a:t>
            </a:r>
          </a:p>
          <a:p>
            <a:pPr lvl="1"/>
            <a:r>
              <a:rPr lang="en-US" i="1" dirty="0"/>
              <a:t>string :: String -&gt; Parser String </a:t>
            </a:r>
          </a:p>
          <a:p>
            <a:pPr lvl="3"/>
            <a:r>
              <a:rPr lang="en-US" dirty="0"/>
              <a:t>parse (string “ab”) “” “</a:t>
            </a:r>
            <a:r>
              <a:rPr lang="en-US" dirty="0" err="1"/>
              <a:t>abcde</a:t>
            </a:r>
            <a:r>
              <a:rPr lang="en-US" dirty="0"/>
              <a:t>” = Right “ab”</a:t>
            </a:r>
          </a:p>
          <a:p>
            <a:pPr lvl="1"/>
            <a:r>
              <a:rPr lang="en-US" i="1" dirty="0"/>
              <a:t>many1 :: Parser a -&gt; Parser [a]</a:t>
            </a:r>
          </a:p>
          <a:p>
            <a:pPr lvl="3"/>
            <a:r>
              <a:rPr lang="en-US" dirty="0"/>
              <a:t>parse (many1 digit) “” “12rt” = Right “12”</a:t>
            </a:r>
          </a:p>
          <a:p>
            <a:pPr marL="1771650" lvl="4" indent="0">
              <a:buNone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ds &lt;- many1 digit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$ read ds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857250" lvl="1" indent="-342900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“”  “12rt” = Right 12</a:t>
            </a:r>
          </a:p>
          <a:p>
            <a:pPr marL="857250" lvl="1" indent="-342900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“”  “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” = Left …</a:t>
            </a:r>
          </a:p>
          <a:p>
            <a:pPr marL="1828800" lvl="4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String -&gt; (a-&gt;a-&gt;a) -&gt; Parser (a-&gt;a-&gt;a)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f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_ &lt;- string x 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return f</a:t>
            </a:r>
          </a:p>
          <a:p>
            <a:pPr marL="1371600" lvl="3" indent="0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(Int-&gt;Int-&gt;Int) </a:t>
            </a:r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"*" (*)</a:t>
            </a:r>
          </a:p>
          <a:p>
            <a:pPr lvl="4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B3040-CD0A-46D1-B374-0709F99CF5D7}"/>
              </a:ext>
            </a:extLst>
          </p:cNvPr>
          <p:cNvSpPr txBox="1"/>
          <p:nvPr/>
        </p:nvSpPr>
        <p:spPr>
          <a:xfrm>
            <a:off x="5940152" y="3356992"/>
            <a:ext cx="2336794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    = digit {digit}</a:t>
            </a:r>
          </a:p>
          <a:p>
            <a:r>
              <a:rPr lang="en-US" dirty="0" err="1"/>
              <a:t>mulop</a:t>
            </a:r>
            <a:r>
              <a:rPr lang="en-US" dirty="0"/>
              <a:t> = “*”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642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Розпізнавання лексики </a:t>
            </a:r>
            <a:r>
              <a:rPr lang="en-US" dirty="0"/>
              <a:t>- 2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354888" cy="5184576"/>
          </a:xfrm>
        </p:spPr>
        <p:txBody>
          <a:bodyPr>
            <a:normAutofit/>
          </a:bodyPr>
          <a:lstStyle/>
          <a:p>
            <a:pPr lvl="3"/>
            <a:r>
              <a:rPr lang="uk-UA" dirty="0"/>
              <a:t>Деякі символи (наприклад </a:t>
            </a:r>
            <a:r>
              <a:rPr lang="en-US" dirty="0"/>
              <a:t>“(“</a:t>
            </a:r>
            <a:r>
              <a:rPr lang="uk-UA" dirty="0"/>
              <a:t> і</a:t>
            </a:r>
            <a:r>
              <a:rPr lang="en-US" dirty="0"/>
              <a:t> “)”</a:t>
            </a:r>
            <a:r>
              <a:rPr lang="uk-UA" dirty="0"/>
              <a:t>) використовуються, щоб виділити окремі </a:t>
            </a:r>
            <a:r>
              <a:rPr lang="uk-UA" dirty="0" err="1"/>
              <a:t>об»єкти</a:t>
            </a:r>
            <a:r>
              <a:rPr lang="uk-UA" dirty="0"/>
              <a:t> мови, і завжди вживаються в парі.</a:t>
            </a:r>
          </a:p>
          <a:p>
            <a:pPr lvl="4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 = "(" expr ")" 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num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3"/>
            <a:r>
              <a:rPr lang="en-US" dirty="0" err="1"/>
              <a:t>paren</a:t>
            </a:r>
            <a:r>
              <a:rPr lang="en-US" dirty="0"/>
              <a:t> p - </a:t>
            </a:r>
            <a:r>
              <a:rPr lang="uk-UA" dirty="0"/>
              <a:t>розпізнає конструкцію</a:t>
            </a:r>
            <a:r>
              <a:rPr lang="en-US" dirty="0"/>
              <a:t> “(“p”)”</a:t>
            </a:r>
            <a:endParaRPr lang="uk-UA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a -&gt; Parser a</a:t>
            </a:r>
          </a:p>
          <a:p>
            <a:pPr marL="51435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&lt;- string "("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v &lt;- p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_ &lt;- string ")"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v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digit) “” “(6)78a”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Right “6”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digit) “” “(678a”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Left ……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95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568" y="548680"/>
            <a:ext cx="8534400" cy="838200"/>
          </a:xfrm>
        </p:spPr>
        <p:txBody>
          <a:bodyPr/>
          <a:lstStyle/>
          <a:p>
            <a:r>
              <a:rPr lang="uk-UA" dirty="0"/>
              <a:t>Використовуємо комбінатор вибору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40423"/>
            <a:ext cx="7772400" cy="5056929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i="1" dirty="0"/>
              <a:t> </a:t>
            </a:r>
            <a:r>
              <a:rPr lang="uk-UA" i="1" dirty="0"/>
              <a:t>Комбінатор вибору</a:t>
            </a:r>
            <a:endParaRPr lang="en-US" i="1" dirty="0"/>
          </a:p>
          <a:p>
            <a:pPr lvl="2"/>
            <a:r>
              <a:rPr lang="en-US" i="1" dirty="0"/>
              <a:t>(&lt;|&gt;) :: Parser a -&gt; Parser a -&gt; Parser a</a:t>
            </a:r>
            <a:endParaRPr lang="uk-UA" i="1" dirty="0"/>
          </a:p>
          <a:p>
            <a:pPr lvl="2"/>
            <a:r>
              <a:rPr lang="uk-UA" i="1" dirty="0"/>
              <a:t>Аналізатор </a:t>
            </a:r>
            <a:r>
              <a:rPr lang="en-US" i="1" dirty="0"/>
              <a:t>p &lt;|&gt; q </a:t>
            </a:r>
            <a:r>
              <a:rPr lang="uk-UA" i="1" dirty="0"/>
              <a:t>спочатку застосовує аналізатор </a:t>
            </a:r>
            <a:r>
              <a:rPr lang="en-US" i="1" dirty="0"/>
              <a:t>p</a:t>
            </a:r>
            <a:r>
              <a:rPr lang="uk-UA" i="1" dirty="0"/>
              <a:t>. Якщо він успішно спрацьовує, то його результат повертається. Якщо  повертає помилку, то застосовується </a:t>
            </a:r>
            <a:r>
              <a:rPr lang="en-US" i="1" dirty="0"/>
              <a:t>q</a:t>
            </a:r>
            <a:r>
              <a:rPr lang="uk-UA" i="1" dirty="0"/>
              <a:t>.</a:t>
            </a:r>
          </a:p>
          <a:p>
            <a:pPr lvl="3"/>
            <a:r>
              <a:rPr lang="uk-UA" i="1" dirty="0"/>
              <a:t>УМОВА:  </a:t>
            </a:r>
            <a:r>
              <a:rPr lang="en-US" i="1" dirty="0"/>
              <a:t>p </a:t>
            </a:r>
            <a:r>
              <a:rPr lang="uk-UA" i="1" dirty="0"/>
              <a:t>повертає помилку не прочитавши ЖОДНОГО символу</a:t>
            </a:r>
            <a:endParaRPr lang="en-US" i="1" dirty="0"/>
          </a:p>
          <a:p>
            <a:pPr lvl="4"/>
            <a:r>
              <a:rPr lang="en-US" dirty="0">
                <a:solidFill>
                  <a:srgbClr val="FF0000"/>
                </a:solidFill>
              </a:rPr>
              <a:t>string “ab” &lt;|&gt; string “ac”  -- </a:t>
            </a:r>
            <a:r>
              <a:rPr lang="uk-UA" dirty="0">
                <a:solidFill>
                  <a:srgbClr val="FF0000"/>
                </a:solidFill>
              </a:rPr>
              <a:t>НЕ вірно !!!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3"/>
            <a:r>
              <a:rPr lang="en-US" dirty="0" err="1"/>
              <a:t>addop</a:t>
            </a:r>
            <a:r>
              <a:rPr lang="en-US" dirty="0"/>
              <a:t> - </a:t>
            </a:r>
            <a:r>
              <a:rPr lang="uk-UA" dirty="0"/>
              <a:t>розпізнає рядки </a:t>
            </a:r>
            <a:r>
              <a:rPr lang="en-US" dirty="0"/>
              <a:t>“+” </a:t>
            </a:r>
            <a:r>
              <a:rPr lang="uk-UA" dirty="0"/>
              <a:t>або </a:t>
            </a:r>
            <a:r>
              <a:rPr lang="en-US" dirty="0"/>
              <a:t>“-”</a:t>
            </a:r>
            <a:r>
              <a:rPr lang="uk-UA" dirty="0"/>
              <a:t> і</a:t>
            </a:r>
            <a:r>
              <a:rPr lang="en-US" dirty="0"/>
              <a:t> </a:t>
            </a:r>
            <a:r>
              <a:rPr lang="uk-UA" dirty="0"/>
              <a:t>повертає відповідно операції</a:t>
            </a:r>
            <a:r>
              <a:rPr lang="en-US" dirty="0"/>
              <a:t> (+) </a:t>
            </a:r>
            <a:r>
              <a:rPr lang="uk-UA" dirty="0"/>
              <a:t>або </a:t>
            </a:r>
            <a:r>
              <a:rPr lang="en-US" dirty="0"/>
              <a:t>(-)</a:t>
            </a:r>
            <a:r>
              <a:rPr lang="uk-UA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(Int-&gt;Int-&gt;Int)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"+" (+) &lt;|&gt;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"-" (-)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3" indent="-285750"/>
            <a:r>
              <a:rPr lang="uk-UA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factor - </a:t>
            </a:r>
            <a:r>
              <a:rPr lang="uk-UA" dirty="0">
                <a:solidFill>
                  <a:srgbClr val="002060"/>
                </a:solidFill>
              </a:rPr>
              <a:t>розпізнає число або </a:t>
            </a:r>
            <a:r>
              <a:rPr lang="en-US" dirty="0">
                <a:solidFill>
                  <a:srgbClr val="002060"/>
                </a:solidFill>
              </a:rPr>
              <a:t>“(“e”)”</a:t>
            </a:r>
            <a:endParaRPr lang="uk-UA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factor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:: Parser Int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5143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factor = num &lt;|&gt;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514350" lvl="1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--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expr    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factor “” “56+78” = Right 56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factor “” “(56)-8” = Right 56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58598-F0D8-456B-ABF3-A12481F5EA58}"/>
              </a:ext>
            </a:extLst>
          </p:cNvPr>
          <p:cNvSpPr txBox="1"/>
          <p:nvPr/>
        </p:nvSpPr>
        <p:spPr>
          <a:xfrm>
            <a:off x="6012160" y="5157192"/>
            <a:ext cx="2676117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addop</a:t>
            </a:r>
            <a:r>
              <a:rPr lang="en-US" dirty="0"/>
              <a:t> = “+” | “-”</a:t>
            </a:r>
          </a:p>
          <a:p>
            <a:r>
              <a:rPr lang="en-US" dirty="0"/>
              <a:t>factor = num | “(“exp”)”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581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Розпізнавання виразів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40423"/>
            <a:ext cx="7772400" cy="512893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uk-UA" i="1" dirty="0"/>
              <a:t>Комбінатор </a:t>
            </a:r>
            <a:r>
              <a:rPr lang="en-US" i="1" dirty="0"/>
              <a:t>chainl1</a:t>
            </a:r>
            <a:endParaRPr lang="ru-RU" i="1" dirty="0"/>
          </a:p>
          <a:p>
            <a:pPr lvl="2"/>
            <a:r>
              <a:rPr lang="en-US" i="1" dirty="0"/>
              <a:t>chainl1 :: Parser a -&gt; Parser (a-&gt;a-&gt;a) -&gt; Parser a</a:t>
            </a:r>
          </a:p>
          <a:p>
            <a:pPr lvl="2"/>
            <a:r>
              <a:rPr lang="en-US" i="1" dirty="0"/>
              <a:t>chainl1 p op </a:t>
            </a:r>
            <a:r>
              <a:rPr lang="uk-UA" i="1" dirty="0"/>
              <a:t>розпізнає конструкцію і вираховує її</a:t>
            </a:r>
          </a:p>
          <a:p>
            <a:pPr lvl="3"/>
            <a:r>
              <a:rPr lang="en-US" i="1" dirty="0"/>
              <a:t>p1 op1 p2 op2 … </a:t>
            </a:r>
            <a:r>
              <a:rPr lang="en-US" i="1" dirty="0" err="1"/>
              <a:t>opn</a:t>
            </a:r>
            <a:r>
              <a:rPr lang="en-US" i="1" dirty="0"/>
              <a:t> pn1</a:t>
            </a:r>
          </a:p>
          <a:p>
            <a:pPr lvl="3"/>
            <a:r>
              <a:rPr lang="uk-UA" i="1" dirty="0"/>
              <a:t>Містить </a:t>
            </a:r>
            <a:r>
              <a:rPr lang="en-US" i="1" dirty="0"/>
              <a:t>n &gt;= 0 </a:t>
            </a:r>
            <a:r>
              <a:rPr lang="uk-UA" i="1" dirty="0"/>
              <a:t>конструкції </a:t>
            </a:r>
            <a:r>
              <a:rPr lang="en-US" i="1" dirty="0"/>
              <a:t>op </a:t>
            </a:r>
            <a:r>
              <a:rPr lang="uk-UA" i="1" dirty="0"/>
              <a:t>і</a:t>
            </a:r>
            <a:r>
              <a:rPr lang="en-US" i="1" dirty="0"/>
              <a:t> n</a:t>
            </a:r>
            <a:r>
              <a:rPr lang="uk-UA" i="1" dirty="0"/>
              <a:t>+</a:t>
            </a:r>
            <a:r>
              <a:rPr lang="en-US" i="1" dirty="0"/>
              <a:t>1 </a:t>
            </a:r>
            <a:r>
              <a:rPr lang="uk-UA" i="1" dirty="0"/>
              <a:t>конструкції </a:t>
            </a:r>
            <a:r>
              <a:rPr lang="en-US" i="1" dirty="0"/>
              <a:t>p</a:t>
            </a:r>
            <a:r>
              <a:rPr lang="uk-UA" i="1" dirty="0"/>
              <a:t>, що </a:t>
            </a:r>
            <a:r>
              <a:rPr lang="uk-UA" i="1" dirty="0" err="1"/>
              <a:t>чередуються</a:t>
            </a:r>
            <a:r>
              <a:rPr lang="uk-UA" i="1" dirty="0"/>
              <a:t>.</a:t>
            </a:r>
          </a:p>
          <a:p>
            <a:pPr lvl="3"/>
            <a:r>
              <a:rPr lang="uk-UA" i="1" dirty="0"/>
              <a:t>Послідовність з (</a:t>
            </a:r>
            <a:r>
              <a:rPr lang="en-US" i="1" dirty="0"/>
              <a:t>n</a:t>
            </a:r>
            <a:r>
              <a:rPr lang="uk-UA" i="1" dirty="0"/>
              <a:t>+1) </a:t>
            </a:r>
            <a:r>
              <a:rPr lang="uk-UA" i="1" dirty="0" err="1"/>
              <a:t>операндів</a:t>
            </a:r>
            <a:r>
              <a:rPr lang="uk-UA" i="1" dirty="0"/>
              <a:t> </a:t>
            </a:r>
            <a:r>
              <a:rPr lang="en-US" i="1" dirty="0"/>
              <a:t>a </a:t>
            </a:r>
            <a:r>
              <a:rPr lang="uk-UA" i="1" dirty="0"/>
              <a:t>і </a:t>
            </a:r>
            <a:r>
              <a:rPr lang="en-US" i="1" dirty="0"/>
              <a:t>n</a:t>
            </a:r>
            <a:r>
              <a:rPr lang="uk-UA" i="1" dirty="0"/>
              <a:t> </a:t>
            </a:r>
            <a:r>
              <a:rPr lang="uk-UA" i="1" dirty="0" err="1"/>
              <a:t>інфіксних</a:t>
            </a:r>
            <a:r>
              <a:rPr lang="uk-UA" i="1" dirty="0"/>
              <a:t> операції</a:t>
            </a:r>
            <a:r>
              <a:rPr lang="en-US" i="1" dirty="0"/>
              <a:t> f </a:t>
            </a:r>
            <a:endParaRPr lang="uk-UA" i="1" dirty="0"/>
          </a:p>
          <a:p>
            <a:pPr lvl="3"/>
            <a:r>
              <a:rPr lang="uk-UA" i="1" dirty="0"/>
              <a:t>Вираховує вираз </a:t>
            </a:r>
            <a:r>
              <a:rPr lang="en-US" i="1" dirty="0"/>
              <a:t>(…(a1 f1 a2) f2 …) </a:t>
            </a:r>
            <a:r>
              <a:rPr lang="en-US" i="1" dirty="0" err="1"/>
              <a:t>fn</a:t>
            </a:r>
            <a:r>
              <a:rPr lang="en-US" i="1" dirty="0"/>
              <a:t> an1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term, expr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:: Parser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5143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term   = chainl1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factor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51435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= chainl1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term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factor “” “56+78” = Right 56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factor “” “(56)-8” = Right 56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term “” “56” = Right 56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term “” “56*7 ” = Right 392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expr “” “56-78*100  ” = Right (-7744)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604BC-B00C-4EC8-9E43-2042E9C830F2}"/>
              </a:ext>
            </a:extLst>
          </p:cNvPr>
          <p:cNvSpPr txBox="1"/>
          <p:nvPr/>
        </p:nvSpPr>
        <p:spPr>
          <a:xfrm>
            <a:off x="5755489" y="4104891"/>
            <a:ext cx="2676117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addop</a:t>
            </a:r>
            <a:r>
              <a:rPr lang="en-US" dirty="0"/>
              <a:t> = “+” | “-”</a:t>
            </a:r>
          </a:p>
          <a:p>
            <a:r>
              <a:rPr lang="en-US" dirty="0"/>
              <a:t>factor = num | “(“exp”)”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A2C85-A630-4470-9887-06E489E56180}"/>
              </a:ext>
            </a:extLst>
          </p:cNvPr>
          <p:cNvSpPr txBox="1"/>
          <p:nvPr/>
        </p:nvSpPr>
        <p:spPr>
          <a:xfrm>
            <a:off x="5778220" y="4104891"/>
            <a:ext cx="3147015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term = factor {</a:t>
            </a:r>
            <a:r>
              <a:rPr lang="en-US" dirty="0" err="1"/>
              <a:t>mulop</a:t>
            </a:r>
            <a:r>
              <a:rPr lang="en-US" dirty="0"/>
              <a:t> factor}</a:t>
            </a:r>
          </a:p>
          <a:p>
            <a:r>
              <a:rPr lang="en-US" dirty="0"/>
              <a:t>expr = term {</a:t>
            </a:r>
            <a:r>
              <a:rPr lang="en-US" dirty="0" err="1"/>
              <a:t>addop</a:t>
            </a:r>
            <a:r>
              <a:rPr lang="en-US" dirty="0"/>
              <a:t> term}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3163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838200"/>
          </a:xfrm>
        </p:spPr>
        <p:txBody>
          <a:bodyPr/>
          <a:lstStyle/>
          <a:p>
            <a:r>
              <a:rPr lang="uk-UA" dirty="0"/>
              <a:t>Тільки вираз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556792"/>
            <a:ext cx="8062664" cy="4824536"/>
          </a:xfrm>
        </p:spPr>
        <p:txBody>
          <a:bodyPr>
            <a:normAutofit/>
          </a:bodyPr>
          <a:lstStyle/>
          <a:p>
            <a:pPr lvl="1"/>
            <a:r>
              <a:rPr lang="uk-UA" i="1" dirty="0"/>
              <a:t>Простий комбінатор </a:t>
            </a:r>
            <a:r>
              <a:rPr lang="en-US" i="1" dirty="0" err="1"/>
              <a:t>eof</a:t>
            </a:r>
            <a:endParaRPr lang="en-US" i="1" dirty="0"/>
          </a:p>
          <a:p>
            <a:pPr lvl="2"/>
            <a:r>
              <a:rPr lang="en-US" i="1" dirty="0" err="1"/>
              <a:t>eof</a:t>
            </a:r>
            <a:r>
              <a:rPr lang="en-US" i="1" dirty="0"/>
              <a:t> :: Parser ()</a:t>
            </a:r>
          </a:p>
          <a:p>
            <a:pPr lvl="2"/>
            <a:r>
              <a:rPr lang="uk-UA" i="1" dirty="0"/>
              <a:t>Аналізатор </a:t>
            </a:r>
            <a:r>
              <a:rPr lang="en-US" i="1" dirty="0" err="1"/>
              <a:t>eof</a:t>
            </a:r>
            <a:r>
              <a:rPr lang="ru-RU" i="1" dirty="0"/>
              <a:t> не </a:t>
            </a:r>
            <a:r>
              <a:rPr lang="ru-RU" i="1" dirty="0" err="1"/>
              <a:t>повертає</a:t>
            </a:r>
            <a:r>
              <a:rPr lang="ru-RU" i="1" dirty="0"/>
              <a:t> </a:t>
            </a:r>
            <a:r>
              <a:rPr lang="ru-RU" i="1" dirty="0" err="1"/>
              <a:t>помилку</a:t>
            </a:r>
            <a:r>
              <a:rPr lang="ru-RU" i="1" dirty="0"/>
              <a:t> </a:t>
            </a:r>
            <a:r>
              <a:rPr lang="ru-RU" i="1" dirty="0" err="1"/>
              <a:t>лише</a:t>
            </a:r>
            <a:r>
              <a:rPr lang="ru-RU" i="1" dirty="0"/>
              <a:t> в </a:t>
            </a:r>
            <a:r>
              <a:rPr lang="ru-RU" i="1" dirty="0" err="1"/>
              <a:t>кінці</a:t>
            </a:r>
            <a:r>
              <a:rPr lang="ru-RU" i="1" dirty="0"/>
              <a:t> рядка, </a:t>
            </a:r>
            <a:r>
              <a:rPr lang="ru-RU" i="1" dirty="0" err="1"/>
              <a:t>що</a:t>
            </a:r>
            <a:r>
              <a:rPr lang="ru-RU" i="1" dirty="0"/>
              <a:t> </a:t>
            </a:r>
            <a:r>
              <a:rPr lang="ru-RU" i="1" dirty="0" err="1"/>
              <a:t>аналізується</a:t>
            </a:r>
            <a:r>
              <a:rPr lang="ru-RU" i="1" dirty="0"/>
              <a:t>.</a:t>
            </a:r>
            <a:r>
              <a:rPr lang="uk-UA" i="1" dirty="0"/>
              <a:t> </a:t>
            </a:r>
          </a:p>
          <a:p>
            <a:pPr lvl="3"/>
            <a:r>
              <a:rPr lang="en-US" dirty="0"/>
              <a:t>parse expr “” “51-6abc” = Right 45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:: Parser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v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eof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5143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return v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full “” “51-6abc” = Left …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parse full “” “51-6” = Right 45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9D216-F61A-4C3A-92FF-1D598025BAEF}"/>
              </a:ext>
            </a:extLst>
          </p:cNvPr>
          <p:cNvSpPr txBox="1"/>
          <p:nvPr/>
        </p:nvSpPr>
        <p:spPr>
          <a:xfrm>
            <a:off x="6444208" y="4365104"/>
            <a:ext cx="167231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full = expr </a:t>
            </a:r>
            <a:r>
              <a:rPr lang="en-US" dirty="0" err="1"/>
              <a:t>eos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66612391"/>
      </p:ext>
    </p:extLst>
  </p:cSld>
  <p:clrMapOvr>
    <a:masterClrMapping/>
  </p:clrMapOvr>
</p:sld>
</file>

<file path=ppt/theme/theme1.xml><?xml version="1.0" encoding="utf-8"?>
<a:theme xmlns:a="http://schemas.openxmlformats.org/drawingml/2006/main" name="Pattern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PatternHaskell</Template>
  <TotalTime>1198</TotalTime>
  <Words>1865</Words>
  <Application>Microsoft Office PowerPoint</Application>
  <PresentationFormat>Экран (4:3)</PresentationFormat>
  <Paragraphs>265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Tahoma</vt:lpstr>
      <vt:lpstr>Wingdings</vt:lpstr>
      <vt:lpstr>PatternHaskell</vt:lpstr>
      <vt:lpstr>Аналізатори</vt:lpstr>
      <vt:lpstr>БНФ і метод рекурсивного спуску</vt:lpstr>
      <vt:lpstr>Бібліотека Parsec</vt:lpstr>
      <vt:lpstr>Задача</vt:lpstr>
      <vt:lpstr>Розпізнавання лексики - 1</vt:lpstr>
      <vt:lpstr>Розпізнавання лексики - 2</vt:lpstr>
      <vt:lpstr>Використовуємо комбінатор вибору</vt:lpstr>
      <vt:lpstr>Розпізнавання виразів</vt:lpstr>
      <vt:lpstr>Тільки вираз</vt:lpstr>
      <vt:lpstr>Розширення: операції :% і :/</vt:lpstr>
      <vt:lpstr>Розширення: від`ємні числа</vt:lpstr>
      <vt:lpstr>Розширення: проміжки</vt:lpstr>
      <vt:lpstr>Розширення: проміжки</vt:lpstr>
      <vt:lpstr>Аналіз і обчислення виразу</vt:lpstr>
      <vt:lpstr>Побудова AST (проміжна форма)</vt:lpstr>
      <vt:lpstr>Домашнє 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Admin</dc:creator>
  <cp:lastModifiedBy>Володимир Проценко</cp:lastModifiedBy>
  <cp:revision>104</cp:revision>
  <cp:lastPrinted>2018-09-04T05:32:28Z</cp:lastPrinted>
  <dcterms:created xsi:type="dcterms:W3CDTF">2018-08-07T08:28:18Z</dcterms:created>
  <dcterms:modified xsi:type="dcterms:W3CDTF">2018-11-16T16:23:09Z</dcterms:modified>
</cp:coreProperties>
</file>