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4" r:id="rId4"/>
    <p:sldId id="275" r:id="rId5"/>
    <p:sldId id="271" r:id="rId6"/>
    <p:sldId id="272" r:id="rId7"/>
    <p:sldId id="273" r:id="rId8"/>
    <p:sldId id="257" r:id="rId9"/>
    <p:sldId id="267" r:id="rId10"/>
    <p:sldId id="258" r:id="rId11"/>
    <p:sldId id="268" r:id="rId12"/>
    <p:sldId id="260" r:id="rId13"/>
    <p:sldId id="259" r:id="rId14"/>
    <p:sldId id="261" r:id="rId15"/>
    <p:sldId id="264" r:id="rId16"/>
    <p:sldId id="263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-1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Модулі. Дії </a:t>
            </a:r>
            <a:r>
              <a:rPr lang="uk-UA" dirty="0" smtClean="0"/>
              <a:t>введення-виведення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5544616" cy="2016224"/>
          </a:xfrm>
        </p:spPr>
        <p:txBody>
          <a:bodyPr/>
          <a:lstStyle/>
          <a:p>
            <a:r>
              <a:rPr lang="uk-UA" dirty="0"/>
              <a:t>Експорт – імпорт модуля</a:t>
            </a:r>
          </a:p>
          <a:p>
            <a:r>
              <a:rPr lang="uk-UA" dirty="0"/>
              <a:t>Пакети</a:t>
            </a:r>
          </a:p>
          <a:p>
            <a:r>
              <a:rPr lang="uk-UA" dirty="0" smtClean="0"/>
              <a:t>Дії введення-виведення</a:t>
            </a:r>
          </a:p>
          <a:p>
            <a:r>
              <a:rPr lang="uk-UA" dirty="0" smtClean="0"/>
              <a:t>Робота з файлами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08304" y="188640"/>
            <a:ext cx="1440160" cy="1338064"/>
            <a:chOff x="3284" y="1680"/>
            <a:chExt cx="2284" cy="22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Дії введення-виведення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Всі дії (оператори) введення–виведення – елементи монади </a:t>
            </a:r>
            <a:r>
              <a:rPr lang="en-US" dirty="0" smtClean="0"/>
              <a:t>IO()</a:t>
            </a:r>
          </a:p>
          <a:p>
            <a:pPr lvl="1"/>
            <a:r>
              <a:rPr lang="uk-UA" dirty="0" smtClean="0"/>
              <a:t>Тип дії введення-виведення - </a:t>
            </a:r>
            <a:r>
              <a:rPr lang="en-US" dirty="0" smtClean="0"/>
              <a:t>IO a</a:t>
            </a:r>
            <a:r>
              <a:rPr lang="uk-UA" dirty="0" smtClean="0"/>
              <a:t>  або </a:t>
            </a:r>
            <a:r>
              <a:rPr lang="en-US" dirty="0" smtClean="0"/>
              <a:t>IO() </a:t>
            </a:r>
            <a:endParaRPr lang="uk-UA" dirty="0" smtClean="0"/>
          </a:p>
          <a:p>
            <a:pPr lvl="1"/>
            <a:r>
              <a:rPr lang="uk-UA" dirty="0" smtClean="0"/>
              <a:t>Кожна дія – визначений в системі примітив або послідовна композиція інших дій</a:t>
            </a:r>
            <a:endParaRPr lang="en-US" dirty="0" smtClean="0"/>
          </a:p>
          <a:p>
            <a:r>
              <a:rPr lang="uk-UA" dirty="0" smtClean="0"/>
              <a:t>Для об’єднання дій введення- виведення: </a:t>
            </a:r>
            <a:r>
              <a:rPr lang="en-US" dirty="0"/>
              <a:t>do</a:t>
            </a:r>
            <a:r>
              <a:rPr lang="uk-UA" dirty="0" smtClean="0"/>
              <a:t>-нотація </a:t>
            </a:r>
          </a:p>
          <a:p>
            <a:pPr lvl="1">
              <a:buNone/>
            </a:pPr>
            <a:r>
              <a:rPr lang="en-US" dirty="0" smtClean="0"/>
              <a:t>main :: IO ()</a:t>
            </a:r>
          </a:p>
          <a:p>
            <a:pPr lvl="1">
              <a:buNone/>
            </a:pPr>
            <a:r>
              <a:rPr lang="en-US" dirty="0" smtClean="0"/>
              <a:t>main = do s &lt;- </a:t>
            </a:r>
            <a:r>
              <a:rPr lang="en-US" dirty="0" err="1" smtClean="0"/>
              <a:t>getLine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putStrLn</a:t>
            </a:r>
            <a:r>
              <a:rPr lang="en-US" dirty="0" smtClean="0"/>
              <a:t> (work s)</a:t>
            </a:r>
          </a:p>
          <a:p>
            <a:pPr lvl="1"/>
            <a:r>
              <a:rPr lang="en-US" dirty="0" err="1" smtClean="0"/>
              <a:t>getLine</a:t>
            </a:r>
            <a:r>
              <a:rPr lang="en-US" dirty="0" smtClean="0"/>
              <a:t> :: IO String   -- </a:t>
            </a:r>
            <a:r>
              <a:rPr lang="uk-UA" dirty="0" smtClean="0"/>
              <a:t>вводить рядок</a:t>
            </a:r>
          </a:p>
          <a:p>
            <a:pPr lvl="1"/>
            <a:r>
              <a:rPr lang="uk-UA" dirty="0" smtClean="0"/>
              <a:t>Конструкція </a:t>
            </a:r>
            <a:r>
              <a:rPr lang="en-US" dirty="0"/>
              <a:t>&lt;- </a:t>
            </a:r>
            <a:r>
              <a:rPr lang="uk-UA" dirty="0" smtClean="0"/>
              <a:t> єдиний спосіб отримати введений дією </a:t>
            </a:r>
            <a:r>
              <a:rPr lang="en-US" dirty="0" smtClean="0"/>
              <a:t>IO </a:t>
            </a:r>
            <a:r>
              <a:rPr lang="uk-UA" dirty="0" smtClean="0"/>
              <a:t>рядок</a:t>
            </a:r>
          </a:p>
          <a:p>
            <a:pPr lvl="1">
              <a:buNone/>
            </a:pPr>
            <a:r>
              <a:rPr lang="en-US" dirty="0" smtClean="0"/>
              <a:t>work :: String -&gt; String</a:t>
            </a:r>
          </a:p>
          <a:p>
            <a:pPr lvl="1">
              <a:buNone/>
            </a:pPr>
            <a:r>
              <a:rPr lang="en-US" dirty="0" smtClean="0"/>
              <a:t>work = map </a:t>
            </a:r>
            <a:r>
              <a:rPr lang="en-US" dirty="0" err="1" smtClean="0"/>
              <a:t>toUpper</a:t>
            </a:r>
            <a:r>
              <a:rPr lang="en-US" dirty="0" smtClean="0"/>
              <a:t> s    </a:t>
            </a:r>
            <a:endParaRPr lang="uk-UA" dirty="0" smtClean="0"/>
          </a:p>
          <a:p>
            <a:r>
              <a:rPr lang="uk-UA" dirty="0" smtClean="0"/>
              <a:t>Розподіл </a:t>
            </a:r>
            <a:r>
              <a:rPr lang="uk-UA" dirty="0"/>
              <a:t>«</a:t>
            </a:r>
            <a:r>
              <a:rPr lang="uk-UA" dirty="0" err="1"/>
              <a:t>грязної</a:t>
            </a:r>
            <a:r>
              <a:rPr lang="uk-UA" dirty="0"/>
              <a:t>» і чистої частини </a:t>
            </a:r>
            <a:r>
              <a:rPr lang="uk-UA" dirty="0" smtClean="0"/>
              <a:t>коду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– </a:t>
            </a:r>
            <a:r>
              <a:rPr lang="uk-UA" dirty="0"/>
              <a:t>«нечиста» функція:  її результат різний при різних викликах</a:t>
            </a:r>
            <a:r>
              <a:rPr lang="en-US" dirty="0"/>
              <a:t>    </a:t>
            </a:r>
            <a:endParaRPr lang="uk-UA" dirty="0"/>
          </a:p>
          <a:p>
            <a:pPr lvl="2"/>
            <a:r>
              <a:rPr lang="uk-UA" dirty="0"/>
              <a:t>ВСІ «нечисті» функції мають тип </a:t>
            </a:r>
            <a:r>
              <a:rPr lang="en-US" dirty="0"/>
              <a:t>IO a</a:t>
            </a:r>
            <a:r>
              <a:rPr lang="uk-UA" dirty="0"/>
              <a:t>  або </a:t>
            </a:r>
            <a:r>
              <a:rPr lang="en-US" dirty="0"/>
              <a:t>IO() </a:t>
            </a:r>
            <a:endParaRPr lang="uk-UA" dirty="0" smtClean="0"/>
          </a:p>
          <a:p>
            <a:pPr lvl="1"/>
            <a:r>
              <a:rPr lang="en-US" dirty="0"/>
              <a:t>work – </a:t>
            </a:r>
            <a:r>
              <a:rPr lang="uk-UA" dirty="0"/>
              <a:t>чиста </a:t>
            </a:r>
            <a:r>
              <a:rPr lang="uk-UA" dirty="0" smtClean="0"/>
              <a:t>функція</a:t>
            </a:r>
          </a:p>
          <a:p>
            <a:pPr lvl="2"/>
            <a:r>
              <a:rPr lang="en-US" dirty="0" err="1" smtClean="0"/>
              <a:t>toUpper</a:t>
            </a:r>
            <a:r>
              <a:rPr lang="en-US" dirty="0" smtClean="0"/>
              <a:t> :: Char -&gt; Char</a:t>
            </a:r>
            <a:r>
              <a:rPr lang="uk-UA" dirty="0" smtClean="0"/>
              <a:t> </a:t>
            </a:r>
          </a:p>
          <a:p>
            <a:pPr lvl="2"/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Data.List</a:t>
            </a:r>
            <a:r>
              <a:rPr lang="en-US" dirty="0" smtClean="0"/>
              <a:t>(</a:t>
            </a:r>
            <a:r>
              <a:rPr lang="en-US" dirty="0" err="1" smtClean="0"/>
              <a:t>toUpper</a:t>
            </a:r>
            <a:r>
              <a:rPr lang="en-US" dirty="0" smtClean="0"/>
              <a:t>) --  </a:t>
            </a:r>
            <a:r>
              <a:rPr lang="en-US" dirty="0" err="1" smtClean="0"/>
              <a:t>toUpper</a:t>
            </a:r>
            <a:r>
              <a:rPr lang="en-US" dirty="0" smtClean="0"/>
              <a:t> </a:t>
            </a:r>
            <a:r>
              <a:rPr lang="uk-UA" dirty="0" smtClean="0"/>
              <a:t>потрібно імпортувати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784976" cy="838200"/>
          </a:xfrm>
        </p:spPr>
        <p:txBody>
          <a:bodyPr/>
          <a:lstStyle/>
          <a:p>
            <a:r>
              <a:rPr lang="uk-UA" dirty="0" smtClean="0"/>
              <a:t>Об’єднання дій введення-виведення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Функція, що вводить рядок </a:t>
            </a:r>
          </a:p>
          <a:p>
            <a:pPr lvl="1">
              <a:buNone/>
            </a:pPr>
            <a:r>
              <a:rPr lang="en-US" dirty="0" err="1" smtClean="0"/>
              <a:t>getLine</a:t>
            </a:r>
            <a:r>
              <a:rPr lang="en-US" dirty="0" smtClean="0"/>
              <a:t> </a:t>
            </a:r>
            <a:r>
              <a:rPr lang="en-US" dirty="0"/>
              <a:t>:: IO </a:t>
            </a:r>
            <a:r>
              <a:rPr lang="en-US" dirty="0" smtClean="0"/>
              <a:t> String</a:t>
            </a:r>
            <a:endParaRPr lang="en-US" dirty="0"/>
          </a:p>
          <a:p>
            <a:pPr lvl="1">
              <a:buNone/>
            </a:pPr>
            <a:r>
              <a:rPr lang="en-US" dirty="0" err="1" smtClean="0"/>
              <a:t>getLine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&lt;- </a:t>
            </a:r>
            <a:r>
              <a:rPr lang="en-US" dirty="0" err="1" smtClean="0"/>
              <a:t>getChar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b="1" dirty="0" smtClean="0"/>
              <a:t>if</a:t>
            </a:r>
            <a:r>
              <a:rPr lang="en-US" dirty="0" smtClean="0"/>
              <a:t> c == ‘\n’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b="1" dirty="0" smtClean="0"/>
              <a:t>then</a:t>
            </a:r>
            <a:r>
              <a:rPr lang="en-US" dirty="0" smtClean="0"/>
              <a:t> return “”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do</a:t>
            </a:r>
            <a:r>
              <a:rPr lang="en-US" dirty="0" smtClean="0"/>
              <a:t> s &lt;- </a:t>
            </a:r>
            <a:r>
              <a:rPr lang="en-US" dirty="0" err="1" smtClean="0"/>
              <a:t>getLine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r>
              <a:rPr lang="uk-UA" dirty="0" smtClean="0"/>
              <a:t> </a:t>
            </a:r>
            <a:r>
              <a:rPr lang="en-US" dirty="0" smtClean="0"/>
              <a:t>return (</a:t>
            </a:r>
            <a:r>
              <a:rPr lang="en-US" dirty="0" err="1" smtClean="0"/>
              <a:t>c:s</a:t>
            </a:r>
            <a:r>
              <a:rPr lang="en-US" dirty="0" smtClean="0"/>
              <a:t>)</a:t>
            </a:r>
          </a:p>
          <a:p>
            <a:pPr lvl="1"/>
            <a:r>
              <a:rPr lang="uk-UA" dirty="0"/>
              <a:t>Дія </a:t>
            </a: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uk-UA" dirty="0"/>
              <a:t>– композиція інших примітивних дій </a:t>
            </a:r>
          </a:p>
          <a:p>
            <a:pPr marL="400050" lvl="1" indent="0">
              <a:buNone/>
            </a:pPr>
            <a:r>
              <a:rPr lang="en-US" dirty="0" smtClean="0"/>
              <a:t>return :: a -&gt; IO a</a:t>
            </a:r>
            <a:endParaRPr lang="uk-UA" dirty="0" smtClean="0"/>
          </a:p>
          <a:p>
            <a:pPr lvl="1"/>
            <a:r>
              <a:rPr lang="uk-UA" dirty="0" smtClean="0"/>
              <a:t>Дозволяє </a:t>
            </a:r>
            <a:r>
              <a:rPr lang="uk-UA" dirty="0" err="1" smtClean="0"/>
              <a:t>внести</a:t>
            </a:r>
            <a:r>
              <a:rPr lang="uk-UA" dirty="0" smtClean="0"/>
              <a:t> чисте значення типу </a:t>
            </a:r>
            <a:r>
              <a:rPr lang="en-US" dirty="0" smtClean="0"/>
              <a:t>a </a:t>
            </a:r>
            <a:r>
              <a:rPr lang="uk-UA" dirty="0" smtClean="0"/>
              <a:t>в середину типу </a:t>
            </a:r>
            <a:r>
              <a:rPr lang="en-US" dirty="0" smtClean="0"/>
              <a:t>IO a</a:t>
            </a:r>
            <a:endParaRPr lang="uk-UA" dirty="0" smtClean="0"/>
          </a:p>
          <a:p>
            <a:r>
              <a:rPr lang="uk-UA" dirty="0" smtClean="0"/>
              <a:t>Вживання </a:t>
            </a: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uk-UA" dirty="0" smtClean="0"/>
              <a:t>в середині блоку </a:t>
            </a:r>
            <a:r>
              <a:rPr lang="en-US" b="1" dirty="0" smtClean="0"/>
              <a:t>do</a:t>
            </a:r>
          </a:p>
          <a:p>
            <a:pPr marL="400050" lvl="1" indent="0">
              <a:buNone/>
            </a:pPr>
            <a:r>
              <a:rPr lang="en-US" dirty="0" err="1" smtClean="0"/>
              <a:t>getBool</a:t>
            </a:r>
            <a:r>
              <a:rPr lang="en-US" dirty="0" smtClean="0"/>
              <a:t> :: IO Bool</a:t>
            </a:r>
          </a:p>
          <a:p>
            <a:pPr marL="400050" lvl="1" indent="0">
              <a:buNone/>
            </a:pPr>
            <a:r>
              <a:rPr lang="en-US" dirty="0" err="1" smtClean="0"/>
              <a:t>getBool</a:t>
            </a:r>
            <a:r>
              <a:rPr lang="en-US" dirty="0" smtClean="0"/>
              <a:t> = </a:t>
            </a:r>
            <a:r>
              <a:rPr lang="en-US" b="1" dirty="0" smtClean="0"/>
              <a:t>do</a:t>
            </a:r>
            <a:r>
              <a:rPr lang="en-US" dirty="0" smtClean="0"/>
              <a:t> c&lt;- </a:t>
            </a:r>
            <a:r>
              <a:rPr lang="en-US" dirty="0" err="1" smtClean="0"/>
              <a:t>getChar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b="1" dirty="0" smtClean="0"/>
              <a:t>let</a:t>
            </a:r>
            <a:r>
              <a:rPr lang="en-US" dirty="0" smtClean="0"/>
              <a:t> v = (c==‘T’)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return v  </a:t>
            </a:r>
          </a:p>
          <a:p>
            <a:pPr lvl="1"/>
            <a:r>
              <a:rPr lang="uk-UA" dirty="0" smtClean="0"/>
              <a:t>Конструкція </a:t>
            </a:r>
            <a:r>
              <a:rPr lang="en-US" dirty="0" smtClean="0"/>
              <a:t>&lt;- </a:t>
            </a:r>
            <a:r>
              <a:rPr lang="uk-UA" dirty="0" smtClean="0"/>
              <a:t>зв’язує ім’я з результатом дії введення-виведення </a:t>
            </a:r>
          </a:p>
          <a:p>
            <a:pPr lvl="1"/>
            <a:r>
              <a:rPr lang="uk-UA" dirty="0" smtClean="0"/>
              <a:t>Конструкція </a:t>
            </a:r>
            <a:r>
              <a:rPr lang="en-US" dirty="0" smtClean="0"/>
              <a:t>let</a:t>
            </a:r>
            <a:r>
              <a:rPr lang="uk-UA" dirty="0" smtClean="0"/>
              <a:t> зв’язує ім’я з чистим значенням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7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файлами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184576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Файл – послідовність фрагментів даних, що поступають на вхід програми і виводяться в результаті її роботи</a:t>
            </a:r>
          </a:p>
          <a:p>
            <a:pPr lvl="1"/>
            <a:r>
              <a:rPr lang="uk-UA" dirty="0" smtClean="0"/>
              <a:t>Зовнішні імена файлів – рядки</a:t>
            </a:r>
          </a:p>
          <a:p>
            <a:pPr lvl="1"/>
            <a:r>
              <a:rPr lang="uk-UA" dirty="0" smtClean="0"/>
              <a:t>Структура </a:t>
            </a:r>
            <a:r>
              <a:rPr lang="en-US" dirty="0" smtClean="0"/>
              <a:t>Handle</a:t>
            </a:r>
            <a:r>
              <a:rPr lang="uk-UA" dirty="0" smtClean="0"/>
              <a:t> – дескриптор - </a:t>
            </a:r>
            <a:r>
              <a:rPr lang="uk-UA" dirty="0" err="1" smtClean="0"/>
              <a:t>зв”язує</a:t>
            </a:r>
            <a:r>
              <a:rPr lang="uk-UA" dirty="0" smtClean="0"/>
              <a:t> назву </a:t>
            </a:r>
            <a:r>
              <a:rPr lang="uk-UA" dirty="0" err="1" smtClean="0"/>
              <a:t>файла</a:t>
            </a:r>
            <a:r>
              <a:rPr lang="uk-UA" dirty="0" smtClean="0"/>
              <a:t> (рядок) з відповідною послідовністю даних</a:t>
            </a:r>
          </a:p>
          <a:p>
            <a:pPr lvl="1"/>
            <a:r>
              <a:rPr lang="uk-UA" dirty="0" smtClean="0"/>
              <a:t>Робота з файлами в монаді </a:t>
            </a:r>
            <a:r>
              <a:rPr lang="en-US" dirty="0" smtClean="0"/>
              <a:t>IO – </a:t>
            </a:r>
            <a:r>
              <a:rPr lang="uk-UA" dirty="0" smtClean="0"/>
              <a:t>модуль </a:t>
            </a:r>
            <a:r>
              <a:rPr lang="en-US" dirty="0" smtClean="0"/>
              <a:t>System.IO</a:t>
            </a:r>
            <a:endParaRPr lang="uk-UA" dirty="0" smtClean="0"/>
          </a:p>
          <a:p>
            <a:pPr lvl="1"/>
            <a:r>
              <a:rPr lang="uk-UA" dirty="0" smtClean="0"/>
              <a:t>Файл відкривається в певному режимі</a:t>
            </a:r>
          </a:p>
          <a:p>
            <a:pPr lvl="1">
              <a:buNone/>
            </a:pPr>
            <a:r>
              <a:rPr lang="en-US" b="1" dirty="0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FilePath</a:t>
            </a:r>
            <a:r>
              <a:rPr lang="en-US" dirty="0" smtClean="0"/>
              <a:t> = String</a:t>
            </a:r>
          </a:p>
          <a:p>
            <a:pPr lvl="1">
              <a:buNone/>
            </a:pPr>
            <a:r>
              <a:rPr lang="en-US" b="1" dirty="0" smtClean="0"/>
              <a:t>data</a:t>
            </a:r>
            <a:r>
              <a:rPr lang="en-US" dirty="0" smtClean="0"/>
              <a:t> Handle = …..</a:t>
            </a:r>
            <a:endParaRPr lang="uk-UA" dirty="0" smtClean="0"/>
          </a:p>
          <a:p>
            <a:pPr lvl="1">
              <a:buNone/>
            </a:pP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IOMode</a:t>
            </a:r>
            <a:r>
              <a:rPr lang="en-US" dirty="0" smtClean="0"/>
              <a:t> = </a:t>
            </a:r>
            <a:r>
              <a:rPr lang="en-US" dirty="0" err="1" smtClean="0"/>
              <a:t>ReadMode</a:t>
            </a:r>
            <a:r>
              <a:rPr lang="en-US" dirty="0" smtClean="0"/>
              <a:t> | </a:t>
            </a:r>
            <a:r>
              <a:rPr lang="en-US" dirty="0" err="1" smtClean="0"/>
              <a:t>WriteMode</a:t>
            </a:r>
            <a:r>
              <a:rPr lang="en-US" dirty="0" smtClean="0"/>
              <a:t> | </a:t>
            </a:r>
            <a:r>
              <a:rPr lang="en-US" dirty="0" err="1" smtClean="0"/>
              <a:t>AppendMode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         </a:t>
            </a:r>
            <a:r>
              <a:rPr lang="uk-UA" dirty="0" smtClean="0"/>
              <a:t> </a:t>
            </a:r>
            <a:r>
              <a:rPr lang="en-US" dirty="0" smtClean="0"/>
              <a:t>    | </a:t>
            </a:r>
            <a:r>
              <a:rPr lang="en-US" dirty="0" err="1" smtClean="0"/>
              <a:t>ReadWriteMode</a:t>
            </a:r>
            <a:endParaRPr lang="en-US" dirty="0" smtClean="0"/>
          </a:p>
          <a:p>
            <a:pPr lvl="1">
              <a:buNone/>
            </a:pPr>
            <a:r>
              <a:rPr lang="uk-UA" dirty="0" smtClean="0"/>
              <a:t>--</a:t>
            </a:r>
            <a:r>
              <a:rPr lang="en-US" dirty="0" smtClean="0"/>
              <a:t> </a:t>
            </a:r>
            <a:r>
              <a:rPr lang="uk-UA" dirty="0" smtClean="0"/>
              <a:t>стандартні файли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r>
              <a:rPr lang="en-US" dirty="0" smtClean="0"/>
              <a:t> :: </a:t>
            </a:r>
            <a:r>
              <a:rPr lang="en-US" dirty="0" err="1" smtClean="0"/>
              <a:t>Hangle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280920" cy="838200"/>
          </a:xfrm>
        </p:spPr>
        <p:txBody>
          <a:bodyPr/>
          <a:lstStyle/>
          <a:p>
            <a:r>
              <a:rPr lang="uk-UA" dirty="0" smtClean="0"/>
              <a:t>Стандартні файли </a:t>
            </a:r>
            <a:r>
              <a:rPr lang="en-US" dirty="0" smtClean="0"/>
              <a:t>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stdout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504056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 модулі </a:t>
            </a:r>
            <a:r>
              <a:rPr lang="en-US" dirty="0" smtClean="0"/>
              <a:t>Prelude </a:t>
            </a:r>
            <a:r>
              <a:rPr lang="uk-UA" dirty="0" smtClean="0"/>
              <a:t>визначаються прості функції роботи з стандартними файлами</a:t>
            </a:r>
            <a:r>
              <a:rPr lang="en-US" dirty="0" smtClean="0"/>
              <a:t> </a:t>
            </a: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uk-UA" dirty="0" smtClean="0"/>
          </a:p>
          <a:p>
            <a:pPr lvl="1">
              <a:buNone/>
            </a:pPr>
            <a:r>
              <a:rPr lang="en-US" dirty="0" err="1" smtClean="0"/>
              <a:t>putChar</a:t>
            </a:r>
            <a:r>
              <a:rPr lang="en-US" dirty="0" smtClean="0"/>
              <a:t>     :: Char -&gt; IO()</a:t>
            </a:r>
          </a:p>
          <a:p>
            <a:pPr lvl="1">
              <a:buNone/>
            </a:pPr>
            <a:r>
              <a:rPr lang="en-US" dirty="0" err="1" smtClean="0"/>
              <a:t>putStr</a:t>
            </a:r>
            <a:r>
              <a:rPr lang="en-US" dirty="0" smtClean="0"/>
              <a:t>        :: String –&gt; IO()</a:t>
            </a:r>
          </a:p>
          <a:p>
            <a:pPr lvl="1">
              <a:buNone/>
            </a:pPr>
            <a:r>
              <a:rPr lang="en-US" dirty="0" err="1" smtClean="0"/>
              <a:t>putStrLn</a:t>
            </a:r>
            <a:r>
              <a:rPr lang="en-US" dirty="0" smtClean="0"/>
              <a:t>     :: String -&gt; IO()</a:t>
            </a:r>
          </a:p>
          <a:p>
            <a:pPr lvl="1">
              <a:buNone/>
            </a:pPr>
            <a:r>
              <a:rPr lang="en-US" dirty="0" err="1" smtClean="0"/>
              <a:t>getChar</a:t>
            </a:r>
            <a:r>
              <a:rPr lang="en-US" dirty="0" smtClean="0"/>
              <a:t>      :: IO Char</a:t>
            </a:r>
          </a:p>
          <a:p>
            <a:pPr lvl="1">
              <a:buNone/>
            </a:pPr>
            <a:r>
              <a:rPr lang="en-US" dirty="0" err="1" smtClean="0"/>
              <a:t>getLine</a:t>
            </a:r>
            <a:r>
              <a:rPr lang="en-US" dirty="0" smtClean="0"/>
              <a:t>       :: IO String</a:t>
            </a:r>
          </a:p>
          <a:p>
            <a:pPr lvl="1">
              <a:buNone/>
            </a:pPr>
            <a:r>
              <a:rPr lang="en-US" dirty="0" err="1" smtClean="0"/>
              <a:t>getContents</a:t>
            </a:r>
            <a:r>
              <a:rPr lang="en-US" dirty="0" smtClean="0"/>
              <a:t> :: IO String</a:t>
            </a:r>
          </a:p>
          <a:p>
            <a:pPr lvl="1"/>
            <a:r>
              <a:rPr lang="en-US" dirty="0" err="1" smtClean="0"/>
              <a:t>getContents</a:t>
            </a:r>
            <a:r>
              <a:rPr lang="en-US" dirty="0" smtClean="0"/>
              <a:t> </a:t>
            </a:r>
            <a:r>
              <a:rPr lang="uk-UA" dirty="0" smtClean="0"/>
              <a:t>– читає весь зміст файлу – як один рядок </a:t>
            </a:r>
          </a:p>
          <a:p>
            <a:pPr lvl="2"/>
            <a:r>
              <a:rPr lang="uk-UA" dirty="0" smtClean="0"/>
              <a:t>Після кожного рядка файлу вставляється символ  </a:t>
            </a:r>
            <a:r>
              <a:rPr lang="en-US" dirty="0" smtClean="0"/>
              <a:t>‘\n’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54888" cy="838200"/>
          </a:xfrm>
        </p:spPr>
        <p:txBody>
          <a:bodyPr/>
          <a:lstStyle/>
          <a:p>
            <a:r>
              <a:rPr lang="uk-UA" dirty="0" smtClean="0"/>
              <a:t>Основні функції роботи з файлами </a:t>
            </a:r>
            <a:endParaRPr lang="en-US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/>
              <a:t>openFile</a:t>
            </a:r>
            <a:r>
              <a:rPr lang="en-US" dirty="0" smtClean="0"/>
              <a:t>       :: </a:t>
            </a:r>
            <a:r>
              <a:rPr lang="en-US" dirty="0" err="1" smtClean="0"/>
              <a:t>FilePath</a:t>
            </a:r>
            <a:r>
              <a:rPr lang="en-US" dirty="0" smtClean="0"/>
              <a:t> -&gt; </a:t>
            </a:r>
            <a:r>
              <a:rPr lang="en-US" dirty="0" err="1" smtClean="0"/>
              <a:t>IOMode</a:t>
            </a:r>
            <a:r>
              <a:rPr lang="en-US" dirty="0" smtClean="0"/>
              <a:t> -&gt; IO Handle</a:t>
            </a:r>
          </a:p>
          <a:p>
            <a:pPr lvl="1">
              <a:buNone/>
            </a:pPr>
            <a:r>
              <a:rPr lang="en-US" dirty="0" err="1" smtClean="0"/>
              <a:t>hClose</a:t>
            </a:r>
            <a:r>
              <a:rPr lang="en-US" dirty="0" smtClean="0"/>
              <a:t>          :: Handle -&gt; IO()</a:t>
            </a:r>
          </a:p>
          <a:p>
            <a:pPr lvl="1">
              <a:buNone/>
            </a:pPr>
            <a:r>
              <a:rPr lang="en-US" dirty="0" err="1" smtClean="0"/>
              <a:t>hIsEOF</a:t>
            </a:r>
            <a:r>
              <a:rPr lang="en-US" dirty="0" smtClean="0"/>
              <a:t>         :: Handle -&gt; IO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hGetChar</a:t>
            </a:r>
            <a:r>
              <a:rPr lang="en-US" dirty="0" smtClean="0"/>
              <a:t>      :: Handle -&gt; IO Char</a:t>
            </a:r>
          </a:p>
          <a:p>
            <a:pPr lvl="1">
              <a:buNone/>
            </a:pPr>
            <a:r>
              <a:rPr lang="en-US" dirty="0" err="1" smtClean="0"/>
              <a:t>hGetLine</a:t>
            </a:r>
            <a:r>
              <a:rPr lang="en-US" dirty="0" smtClean="0"/>
              <a:t>       :: Handle -&gt; IO String</a:t>
            </a:r>
          </a:p>
          <a:p>
            <a:pPr lvl="1">
              <a:buNone/>
            </a:pPr>
            <a:r>
              <a:rPr lang="en-US" dirty="0" err="1" smtClean="0"/>
              <a:t>hGetContents</a:t>
            </a:r>
            <a:r>
              <a:rPr lang="en-US" dirty="0" smtClean="0"/>
              <a:t> :: Handle -&gt; IO String</a:t>
            </a:r>
          </a:p>
          <a:p>
            <a:pPr lvl="1">
              <a:buNone/>
            </a:pPr>
            <a:r>
              <a:rPr lang="en-US" dirty="0" err="1" smtClean="0"/>
              <a:t>hPutChar</a:t>
            </a:r>
            <a:r>
              <a:rPr lang="en-US" dirty="0" smtClean="0"/>
              <a:t>       :: Handle -&gt; Char -&gt; IO()</a:t>
            </a:r>
          </a:p>
          <a:p>
            <a:pPr lvl="1">
              <a:buNone/>
            </a:pPr>
            <a:r>
              <a:rPr lang="en-US" dirty="0" err="1" smtClean="0"/>
              <a:t>hPutStr</a:t>
            </a:r>
            <a:r>
              <a:rPr lang="en-US" dirty="0" smtClean="0"/>
              <a:t>          :: Handle -&gt; String -&gt; IO()</a:t>
            </a:r>
          </a:p>
          <a:p>
            <a:pPr lvl="1">
              <a:buNone/>
            </a:pPr>
            <a:r>
              <a:rPr lang="en-US" dirty="0" err="1" smtClean="0"/>
              <a:t>hPutStrLn</a:t>
            </a:r>
            <a:r>
              <a:rPr lang="en-US" dirty="0" smtClean="0"/>
              <a:t>      :: Handle -&gt; String -&gt; IO()</a:t>
            </a:r>
          </a:p>
          <a:p>
            <a:pPr lvl="1">
              <a:buNone/>
            </a:pPr>
            <a:r>
              <a:rPr lang="en-US" dirty="0" err="1" smtClean="0"/>
              <a:t>readFile</a:t>
            </a:r>
            <a:r>
              <a:rPr lang="en-US" dirty="0" smtClean="0"/>
              <a:t>         :: </a:t>
            </a:r>
            <a:r>
              <a:rPr lang="en-US" dirty="0" err="1" smtClean="0"/>
              <a:t>FilePath</a:t>
            </a:r>
            <a:r>
              <a:rPr lang="en-US" dirty="0" smtClean="0"/>
              <a:t> -&gt; IO String</a:t>
            </a:r>
          </a:p>
          <a:p>
            <a:pPr lvl="1">
              <a:buNone/>
            </a:pPr>
            <a:r>
              <a:rPr lang="en-US" dirty="0" err="1" smtClean="0"/>
              <a:t>writeFile</a:t>
            </a:r>
            <a:r>
              <a:rPr lang="en-US" dirty="0" smtClean="0"/>
              <a:t>        :: </a:t>
            </a:r>
            <a:r>
              <a:rPr lang="en-US" dirty="0" err="1" smtClean="0"/>
              <a:t>FilePath</a:t>
            </a:r>
            <a:r>
              <a:rPr lang="en-US" dirty="0" smtClean="0"/>
              <a:t> -&gt; String -&gt; IO()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Програма копіювання файлу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 smtClean="0"/>
              <a:t>Використання </a:t>
            </a:r>
            <a:r>
              <a:rPr lang="uk-UA" i="1" dirty="0" err="1" smtClean="0"/>
              <a:t>десктипторів</a:t>
            </a:r>
            <a:r>
              <a:rPr lang="uk-UA" i="1" dirty="0" smtClean="0"/>
              <a:t> файлів</a:t>
            </a:r>
          </a:p>
          <a:p>
            <a:pPr>
              <a:buNone/>
            </a:pPr>
            <a:r>
              <a:rPr lang="en-US" dirty="0" smtClean="0"/>
              <a:t>main :: IO()</a:t>
            </a:r>
          </a:p>
          <a:p>
            <a:pPr>
              <a:buNone/>
            </a:pPr>
            <a:r>
              <a:rPr lang="en-US" dirty="0" smtClean="0"/>
              <a:t>main = </a:t>
            </a:r>
            <a:r>
              <a:rPr lang="en-US" b="1" dirty="0" smtClean="0"/>
              <a:t>do</a:t>
            </a:r>
            <a:r>
              <a:rPr lang="en-US" dirty="0" smtClean="0"/>
              <a:t> from &lt;- </a:t>
            </a:r>
            <a:r>
              <a:rPr lang="en-US" dirty="0" err="1" smtClean="0"/>
              <a:t>getAndOpen</a:t>
            </a:r>
            <a:r>
              <a:rPr lang="en-US" dirty="0" smtClean="0"/>
              <a:t> “From: ” </a:t>
            </a:r>
            <a:r>
              <a:rPr lang="en-US" dirty="0" err="1" smtClean="0"/>
              <a:t>ReadMode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to &lt;- </a:t>
            </a:r>
            <a:r>
              <a:rPr lang="en-US" dirty="0" err="1" smtClean="0"/>
              <a:t>getAndOpen</a:t>
            </a:r>
            <a:r>
              <a:rPr lang="en-US" dirty="0" smtClean="0"/>
              <a:t> “To: ” </a:t>
            </a:r>
            <a:r>
              <a:rPr lang="en-US" dirty="0" err="1" smtClean="0"/>
              <a:t>WriteMode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contents &lt;- </a:t>
            </a:r>
            <a:r>
              <a:rPr lang="en-US" dirty="0" err="1" smtClean="0"/>
              <a:t>hGetContents</a:t>
            </a:r>
            <a:r>
              <a:rPr lang="en-US" dirty="0" smtClean="0"/>
              <a:t> from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hPutStr</a:t>
            </a:r>
            <a:r>
              <a:rPr lang="en-US" dirty="0" smtClean="0"/>
              <a:t> to contents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hClose</a:t>
            </a:r>
            <a:r>
              <a:rPr lang="en-US" dirty="0" smtClean="0"/>
              <a:t> to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hClose</a:t>
            </a:r>
            <a:r>
              <a:rPr lang="en-US" dirty="0" smtClean="0"/>
              <a:t> from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putStr</a:t>
            </a:r>
            <a:r>
              <a:rPr lang="en-US" dirty="0" smtClean="0"/>
              <a:t> “Done”                  </a:t>
            </a:r>
          </a:p>
          <a:p>
            <a:pPr>
              <a:buNone/>
            </a:pPr>
            <a:r>
              <a:rPr lang="en-US" dirty="0" err="1" smtClean="0"/>
              <a:t>getAndOpen</a:t>
            </a:r>
            <a:r>
              <a:rPr lang="en-US" dirty="0" smtClean="0"/>
              <a:t> :: String -&gt; </a:t>
            </a:r>
            <a:r>
              <a:rPr lang="en-US" dirty="0" err="1" smtClean="0"/>
              <a:t>IOMode</a:t>
            </a:r>
            <a:r>
              <a:rPr lang="en-US" dirty="0" smtClean="0"/>
              <a:t> -&gt; IO Handle</a:t>
            </a:r>
          </a:p>
          <a:p>
            <a:pPr>
              <a:buNone/>
            </a:pPr>
            <a:r>
              <a:rPr lang="en-US" dirty="0" err="1" smtClean="0"/>
              <a:t>getAndOpen</a:t>
            </a:r>
            <a:r>
              <a:rPr lang="en-US" dirty="0" smtClean="0"/>
              <a:t> prompt mode =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dirty="0" err="1" smtClean="0"/>
              <a:t>putStr</a:t>
            </a:r>
            <a:r>
              <a:rPr lang="en-US" dirty="0" smtClean="0"/>
              <a:t> prompt</a:t>
            </a:r>
          </a:p>
          <a:p>
            <a:pPr>
              <a:buNone/>
            </a:pPr>
            <a:r>
              <a:rPr lang="uk-UA" dirty="0" smtClean="0"/>
              <a:t>                                     </a:t>
            </a:r>
            <a:r>
              <a:rPr lang="en-US" dirty="0" smtClean="0"/>
              <a:t>         </a:t>
            </a:r>
            <a:r>
              <a:rPr lang="uk-UA" dirty="0" smtClean="0"/>
              <a:t> </a:t>
            </a:r>
            <a:r>
              <a:rPr lang="en-US" dirty="0" smtClean="0"/>
              <a:t>name &lt;- </a:t>
            </a:r>
            <a:r>
              <a:rPr lang="en-US" dirty="0" err="1" smtClean="0"/>
              <a:t>getLine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uk-UA" dirty="0" smtClean="0"/>
              <a:t>                                      </a:t>
            </a:r>
            <a:r>
              <a:rPr lang="en-US" dirty="0" err="1" smtClean="0"/>
              <a:t>openFile</a:t>
            </a:r>
            <a:r>
              <a:rPr lang="en-US" dirty="0" smtClean="0"/>
              <a:t> name mode 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 smtClean="0"/>
              <a:t>Програма копіювання файлу – </a:t>
            </a:r>
            <a:r>
              <a:rPr lang="en-US" dirty="0" smtClean="0"/>
              <a:t>2</a:t>
            </a:r>
            <a:r>
              <a:rPr lang="uk-UA" dirty="0" smtClean="0"/>
              <a:t>,3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301208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 smtClean="0"/>
              <a:t>Використання </a:t>
            </a:r>
            <a:r>
              <a:rPr lang="en-US" i="1" dirty="0" err="1" smtClean="0"/>
              <a:t>writeFile</a:t>
            </a:r>
            <a:r>
              <a:rPr lang="en-US" i="1" dirty="0" smtClean="0"/>
              <a:t>/</a:t>
            </a:r>
            <a:r>
              <a:rPr lang="en-US" i="1" dirty="0" err="1" smtClean="0"/>
              <a:t>readFile</a:t>
            </a:r>
            <a:r>
              <a:rPr lang="en-US" i="1" dirty="0" smtClean="0"/>
              <a:t> </a:t>
            </a:r>
            <a:endParaRPr lang="uk-UA" i="1" dirty="0" smtClean="0"/>
          </a:p>
          <a:p>
            <a:pPr>
              <a:buNone/>
            </a:pPr>
            <a:r>
              <a:rPr lang="en-US" dirty="0" smtClean="0"/>
              <a:t>main :: IO()</a:t>
            </a:r>
          </a:p>
          <a:p>
            <a:pPr>
              <a:buNone/>
            </a:pPr>
            <a:r>
              <a:rPr lang="en-US" dirty="0" smtClean="0"/>
              <a:t>main = </a:t>
            </a:r>
            <a:r>
              <a:rPr lang="en-US" b="1" dirty="0" smtClean="0"/>
              <a:t>do</a:t>
            </a:r>
            <a:r>
              <a:rPr lang="en-US" dirty="0" smtClean="0"/>
              <a:t> f1 &lt;- </a:t>
            </a:r>
            <a:r>
              <a:rPr lang="en-US" dirty="0" err="1" smtClean="0"/>
              <a:t>getNameFile</a:t>
            </a:r>
            <a:r>
              <a:rPr lang="en-US" dirty="0" smtClean="0"/>
              <a:t> “From: ” </a:t>
            </a:r>
          </a:p>
          <a:p>
            <a:pPr>
              <a:buNone/>
            </a:pPr>
            <a:r>
              <a:rPr lang="en-US" dirty="0" smtClean="0"/>
              <a:t>                f2 &lt;- </a:t>
            </a:r>
            <a:r>
              <a:rPr lang="en-US" dirty="0" err="1" smtClean="0"/>
              <a:t>getNameFile</a:t>
            </a:r>
            <a:r>
              <a:rPr lang="en-US" dirty="0" smtClean="0"/>
              <a:t>  “To: ” </a:t>
            </a:r>
          </a:p>
          <a:p>
            <a:pPr>
              <a:buNone/>
            </a:pPr>
            <a:r>
              <a:rPr lang="en-US" dirty="0" smtClean="0"/>
              <a:t>                s &lt;- </a:t>
            </a:r>
            <a:r>
              <a:rPr lang="en-US" dirty="0" err="1" smtClean="0"/>
              <a:t>readFile</a:t>
            </a:r>
            <a:r>
              <a:rPr lang="en-US" dirty="0" smtClean="0"/>
              <a:t> f1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writeFile</a:t>
            </a:r>
            <a:r>
              <a:rPr lang="en-US" dirty="0" smtClean="0"/>
              <a:t> f2 s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putStr</a:t>
            </a:r>
            <a:r>
              <a:rPr lang="en-US" dirty="0" smtClean="0"/>
              <a:t> “Done”                  </a:t>
            </a:r>
          </a:p>
          <a:p>
            <a:pPr>
              <a:buNone/>
            </a:pPr>
            <a:r>
              <a:rPr lang="en-US" dirty="0" err="1" smtClean="0"/>
              <a:t>getNameFile</a:t>
            </a:r>
            <a:r>
              <a:rPr lang="en-US" dirty="0" smtClean="0"/>
              <a:t> :: String -&gt; IO String</a:t>
            </a:r>
          </a:p>
          <a:p>
            <a:pPr>
              <a:buNone/>
            </a:pPr>
            <a:r>
              <a:rPr lang="en-US" dirty="0" err="1" smtClean="0"/>
              <a:t>getNameFile</a:t>
            </a:r>
            <a:r>
              <a:rPr lang="en-US" dirty="0" smtClean="0"/>
              <a:t> prompt =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dirty="0" err="1" smtClean="0"/>
              <a:t>putStr</a:t>
            </a:r>
            <a:r>
              <a:rPr lang="en-US" dirty="0" smtClean="0"/>
              <a:t> prompt</a:t>
            </a:r>
          </a:p>
          <a:p>
            <a:pPr>
              <a:buNone/>
            </a:pPr>
            <a:r>
              <a:rPr lang="en-US" dirty="0" smtClean="0"/>
              <a:t>                                      </a:t>
            </a:r>
            <a:r>
              <a:rPr lang="en-US" dirty="0" err="1" smtClean="0"/>
              <a:t>getLine</a:t>
            </a:r>
            <a:endParaRPr lang="uk-UA" dirty="0" smtClean="0"/>
          </a:p>
          <a:p>
            <a:r>
              <a:rPr lang="uk-UA" i="1" dirty="0" smtClean="0"/>
              <a:t>Використання аргументів командного рядка</a:t>
            </a:r>
          </a:p>
          <a:p>
            <a:pPr>
              <a:buNone/>
            </a:pPr>
            <a:r>
              <a:rPr lang="en-US" dirty="0" smtClean="0"/>
              <a:t>main :: IO()</a:t>
            </a:r>
          </a:p>
          <a:p>
            <a:pPr>
              <a:buNone/>
            </a:pPr>
            <a:r>
              <a:rPr lang="en-US" dirty="0" smtClean="0"/>
              <a:t>main  = </a:t>
            </a:r>
            <a:r>
              <a:rPr lang="en-US" b="1" dirty="0" smtClean="0"/>
              <a:t>do</a:t>
            </a:r>
            <a:r>
              <a:rPr lang="en-US" dirty="0" smtClean="0"/>
              <a:t> [f1, f2] &lt;- </a:t>
            </a:r>
            <a:r>
              <a:rPr lang="en-US" dirty="0" err="1" smtClean="0"/>
              <a:t>getArgs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s &lt;- </a:t>
            </a:r>
            <a:r>
              <a:rPr lang="en-US" dirty="0" err="1" smtClean="0"/>
              <a:t>readFile</a:t>
            </a:r>
            <a:r>
              <a:rPr lang="en-US" dirty="0" smtClean="0"/>
              <a:t> f1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writeFile</a:t>
            </a:r>
            <a:r>
              <a:rPr lang="en-US" dirty="0" smtClean="0"/>
              <a:t> f2 s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putStr</a:t>
            </a:r>
            <a:r>
              <a:rPr lang="en-US" dirty="0" smtClean="0"/>
              <a:t> “Done” </a:t>
            </a:r>
            <a:endParaRPr lang="uk-UA" dirty="0" smtClean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Функція </a:t>
            </a:r>
            <a:r>
              <a:rPr lang="en-US" dirty="0" err="1" smtClean="0"/>
              <a:t>getArgs</a:t>
            </a:r>
            <a:r>
              <a:rPr lang="en-US" dirty="0" smtClean="0"/>
              <a:t> </a:t>
            </a:r>
            <a:r>
              <a:rPr lang="uk-UA" dirty="0" smtClean="0"/>
              <a:t>знаходиться в модулі</a:t>
            </a:r>
            <a:r>
              <a:rPr lang="en-US" dirty="0" smtClean="0"/>
              <a:t> </a:t>
            </a:r>
            <a:r>
              <a:rPr lang="en-US" dirty="0" err="1" smtClean="0"/>
              <a:t>System.Environment</a:t>
            </a:r>
            <a:endParaRPr lang="en-US" dirty="0" smtClean="0"/>
          </a:p>
          <a:p>
            <a:pPr>
              <a:buNone/>
            </a:pPr>
            <a:endParaRPr lang="uk-UA" dirty="0" smtClean="0"/>
          </a:p>
          <a:p>
            <a:endParaRPr lang="en-US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Означення модуля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Модуль визначає сукупність </a:t>
            </a:r>
            <a:r>
              <a:rPr lang="uk-UA" dirty="0" err="1" smtClean="0"/>
              <a:t>об”єктів</a:t>
            </a:r>
            <a:r>
              <a:rPr lang="uk-UA" dirty="0" smtClean="0"/>
              <a:t> (значення, типи, класи типів і т.д.), використовуючи </a:t>
            </a:r>
            <a:r>
              <a:rPr lang="uk-UA" i="1" dirty="0" smtClean="0"/>
              <a:t>імпорт</a:t>
            </a:r>
            <a:r>
              <a:rPr lang="uk-UA" dirty="0" smtClean="0"/>
              <a:t> інших модулів </a:t>
            </a:r>
          </a:p>
          <a:p>
            <a:pPr lvl="1"/>
            <a:r>
              <a:rPr lang="uk-UA" dirty="0" err="1" smtClean="0"/>
              <a:t>Ім”я</a:t>
            </a:r>
            <a:r>
              <a:rPr lang="uk-UA" dirty="0" smtClean="0"/>
              <a:t> модуля – ідентифікатор, у якого перша буква </a:t>
            </a:r>
            <a:r>
              <a:rPr lang="uk-UA" dirty="0" err="1" smtClean="0"/>
              <a:t>–велика</a:t>
            </a:r>
            <a:r>
              <a:rPr lang="uk-UA" dirty="0" smtClean="0"/>
              <a:t>. Кожний модуль в своєму файлі.</a:t>
            </a:r>
          </a:p>
          <a:p>
            <a:pPr lvl="2"/>
            <a:r>
              <a:rPr lang="uk-UA" dirty="0" err="1" smtClean="0"/>
              <a:t>Ім”я</a:t>
            </a:r>
            <a:r>
              <a:rPr lang="uk-UA" dirty="0" smtClean="0"/>
              <a:t> модуля</a:t>
            </a:r>
            <a:r>
              <a:rPr lang="en-US" dirty="0" smtClean="0"/>
              <a:t> </a:t>
            </a:r>
            <a:r>
              <a:rPr lang="en-US" dirty="0" err="1" smtClean="0"/>
              <a:t>NameM</a:t>
            </a:r>
            <a:endParaRPr lang="uk-UA" dirty="0" smtClean="0"/>
          </a:p>
          <a:p>
            <a:pPr lvl="2"/>
            <a:r>
              <a:rPr lang="uk-UA" dirty="0" err="1" smtClean="0"/>
              <a:t>Ім”я</a:t>
            </a:r>
            <a:r>
              <a:rPr lang="uk-UA" dirty="0" smtClean="0"/>
              <a:t> файлу </a:t>
            </a:r>
            <a:r>
              <a:rPr lang="en-US" dirty="0" err="1" smtClean="0"/>
              <a:t>NameM.hs</a:t>
            </a:r>
            <a:endParaRPr lang="en-US" dirty="0" smtClean="0"/>
          </a:p>
          <a:p>
            <a:r>
              <a:rPr lang="uk-UA" dirty="0" smtClean="0"/>
              <a:t>Імена модулів можуть </a:t>
            </a:r>
            <a:r>
              <a:rPr lang="uk-UA" dirty="0" err="1" smtClean="0"/>
              <a:t>“вкладатися”</a:t>
            </a:r>
            <a:r>
              <a:rPr lang="uk-UA" dirty="0" smtClean="0"/>
              <a:t> один в одного</a:t>
            </a:r>
          </a:p>
          <a:p>
            <a:pPr lvl="1"/>
            <a:r>
              <a:rPr lang="en-US" dirty="0" smtClean="0"/>
              <a:t>A.B </a:t>
            </a:r>
            <a:r>
              <a:rPr lang="uk-UA" dirty="0" smtClean="0"/>
              <a:t>і </a:t>
            </a:r>
            <a:r>
              <a:rPr lang="en-US" dirty="0" smtClean="0"/>
              <a:t>A.C</a:t>
            </a:r>
            <a:endParaRPr lang="uk-UA" dirty="0" smtClean="0"/>
          </a:p>
          <a:p>
            <a:pPr lvl="1"/>
            <a:r>
              <a:rPr lang="uk-UA" dirty="0" smtClean="0"/>
              <a:t>Одна папка </a:t>
            </a:r>
            <a:r>
              <a:rPr lang="en-US" dirty="0" smtClean="0"/>
              <a:t>A</a:t>
            </a:r>
            <a:r>
              <a:rPr lang="uk-UA" dirty="0" smtClean="0"/>
              <a:t> і в ній два файли </a:t>
            </a:r>
            <a:r>
              <a:rPr lang="en-US" dirty="0" err="1" smtClean="0"/>
              <a:t>B.hs</a:t>
            </a:r>
            <a:r>
              <a:rPr lang="en-US" dirty="0" smtClean="0"/>
              <a:t> </a:t>
            </a:r>
            <a:r>
              <a:rPr lang="uk-UA" dirty="0" smtClean="0"/>
              <a:t>і</a:t>
            </a:r>
            <a:r>
              <a:rPr lang="en-US" dirty="0" smtClean="0"/>
              <a:t> </a:t>
            </a:r>
            <a:r>
              <a:rPr lang="en-US" dirty="0" err="1" smtClean="0"/>
              <a:t>C.hs</a:t>
            </a:r>
            <a:endParaRPr lang="uk-UA" dirty="0" smtClean="0"/>
          </a:p>
          <a:p>
            <a:pPr lvl="1"/>
            <a:r>
              <a:rPr lang="uk-UA" dirty="0" smtClean="0"/>
              <a:t>Ці файли починаються заголовками</a:t>
            </a:r>
          </a:p>
          <a:p>
            <a:pPr lvl="2"/>
            <a:r>
              <a:rPr lang="en-US" b="1" dirty="0" smtClean="0"/>
              <a:t>module</a:t>
            </a:r>
            <a:r>
              <a:rPr lang="en-US" dirty="0" smtClean="0"/>
              <a:t> A.B </a:t>
            </a:r>
            <a:r>
              <a:rPr lang="en-US" b="1" dirty="0" smtClean="0"/>
              <a:t>where</a:t>
            </a:r>
            <a:r>
              <a:rPr lang="en-US" dirty="0" smtClean="0"/>
              <a:t> …</a:t>
            </a:r>
            <a:r>
              <a:rPr lang="uk-UA" dirty="0" smtClean="0"/>
              <a:t> </a:t>
            </a:r>
            <a:endParaRPr lang="en-US" dirty="0" smtClean="0"/>
          </a:p>
          <a:p>
            <a:pPr lvl="2"/>
            <a:r>
              <a:rPr lang="en-US" b="1" dirty="0" smtClean="0"/>
              <a:t>module</a:t>
            </a:r>
            <a:r>
              <a:rPr lang="en-US" dirty="0" smtClean="0"/>
              <a:t> A.C </a:t>
            </a:r>
            <a:r>
              <a:rPr lang="en-US" b="1" dirty="0" smtClean="0"/>
              <a:t>where</a:t>
            </a:r>
            <a:r>
              <a:rPr lang="en-US" dirty="0" smtClean="0"/>
              <a:t> …</a:t>
            </a:r>
            <a:r>
              <a:rPr lang="uk-UA" dirty="0" smtClean="0"/>
              <a:t> </a:t>
            </a:r>
          </a:p>
          <a:p>
            <a:r>
              <a:rPr lang="uk-UA" dirty="0" smtClean="0"/>
              <a:t>Програма в </a:t>
            </a:r>
            <a:r>
              <a:rPr lang="en-US" dirty="0" smtClean="0"/>
              <a:t>Haskell – </a:t>
            </a:r>
            <a:r>
              <a:rPr lang="uk-UA" dirty="0" smtClean="0"/>
              <a:t>набір модулів</a:t>
            </a:r>
          </a:p>
          <a:p>
            <a:pPr lvl="1"/>
            <a:r>
              <a:rPr lang="uk-UA" dirty="0" smtClean="0"/>
              <a:t>Один з них – </a:t>
            </a:r>
            <a:r>
              <a:rPr lang="en-US" dirty="0" smtClean="0"/>
              <a:t>Main</a:t>
            </a:r>
            <a:endParaRPr lang="uk-UA" dirty="0" smtClean="0"/>
          </a:p>
          <a:p>
            <a:pPr lvl="1"/>
            <a:r>
              <a:rPr lang="uk-UA" dirty="0" smtClean="0"/>
              <a:t>Модуль </a:t>
            </a:r>
            <a:r>
              <a:rPr lang="en-US" dirty="0" smtClean="0"/>
              <a:t>Main</a:t>
            </a:r>
            <a:r>
              <a:rPr lang="uk-UA" dirty="0" smtClean="0"/>
              <a:t> завжди експортує функцію </a:t>
            </a:r>
            <a:r>
              <a:rPr lang="en-US" dirty="0" smtClean="0"/>
              <a:t>main</a:t>
            </a:r>
            <a:r>
              <a:rPr lang="uk-UA" dirty="0" smtClean="0"/>
              <a:t> </a:t>
            </a:r>
          </a:p>
          <a:p>
            <a:pPr lvl="1">
              <a:buNone/>
            </a:pPr>
            <a:r>
              <a:rPr lang="en-US" dirty="0" smtClean="0"/>
              <a:t>main :: IO()</a:t>
            </a:r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73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Експорт модуля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50405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Модулі </a:t>
            </a:r>
            <a:r>
              <a:rPr lang="uk-UA" i="1" dirty="0" smtClean="0"/>
              <a:t>експортують</a:t>
            </a:r>
            <a:r>
              <a:rPr lang="uk-UA" dirty="0" smtClean="0"/>
              <a:t> деякі </a:t>
            </a:r>
            <a:r>
              <a:rPr lang="uk-UA" dirty="0" err="1" smtClean="0"/>
              <a:t>об”єкти</a:t>
            </a:r>
            <a:endParaRPr lang="uk-UA" dirty="0" smtClean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Варіанти експорту</a:t>
            </a:r>
          </a:p>
          <a:p>
            <a:pPr marL="742950" lvl="2" indent="-342900">
              <a:buSzPct val="110000"/>
            </a:pPr>
            <a:r>
              <a:rPr lang="uk-UA" dirty="0" smtClean="0"/>
              <a:t>Нічого не вказувати (лише </a:t>
            </a:r>
            <a:r>
              <a:rPr lang="uk-UA" dirty="0" err="1" smtClean="0"/>
              <a:t>ім”я</a:t>
            </a:r>
            <a:r>
              <a:rPr lang="uk-UA" dirty="0" smtClean="0"/>
              <a:t> модуля)</a:t>
            </a:r>
          </a:p>
          <a:p>
            <a:pPr marL="1200150" lvl="3" indent="-342900">
              <a:buSzPct val="110000"/>
            </a:pPr>
            <a:r>
              <a:rPr lang="uk-UA" dirty="0" smtClean="0"/>
              <a:t>Експортуються всі локальні </a:t>
            </a:r>
            <a:r>
              <a:rPr lang="uk-UA" dirty="0" err="1" smtClean="0"/>
              <a:t>об”єкти</a:t>
            </a:r>
            <a:endParaRPr lang="uk-UA" dirty="0" smtClean="0"/>
          </a:p>
          <a:p>
            <a:pPr marL="1200150" lvl="3" indent="-342900">
              <a:buSzPct val="110000"/>
            </a:pPr>
            <a:r>
              <a:rPr lang="uk-UA" dirty="0" smtClean="0"/>
              <a:t>НЕ експортуються імпортовані модулі</a:t>
            </a:r>
          </a:p>
          <a:p>
            <a:pPr marL="742950" lvl="2" indent="-342900">
              <a:buSzPct val="110000"/>
            </a:pPr>
            <a:r>
              <a:rPr lang="uk-UA" dirty="0" smtClean="0"/>
              <a:t>В дужках вказується що експортувати</a:t>
            </a:r>
          </a:p>
          <a:p>
            <a:pPr marL="1200150" lvl="3" indent="-342900">
              <a:buSzPct val="110000"/>
            </a:pPr>
            <a:r>
              <a:rPr lang="uk-UA" dirty="0" smtClean="0"/>
              <a:t>Що не вказано – не експортується</a:t>
            </a:r>
          </a:p>
          <a:p>
            <a:pPr marL="1200150" lvl="3" indent="-342900">
              <a:buSzPct val="110000"/>
            </a:pPr>
            <a:r>
              <a:rPr lang="uk-UA" dirty="0" smtClean="0"/>
              <a:t>Просто ім’я типу </a:t>
            </a:r>
            <a:r>
              <a:rPr lang="en-US" dirty="0" smtClean="0"/>
              <a:t>Type </a:t>
            </a:r>
            <a:r>
              <a:rPr lang="uk-UA" dirty="0" smtClean="0"/>
              <a:t>– експортує лише ім’я типу, а не конструктори</a:t>
            </a:r>
          </a:p>
          <a:p>
            <a:pPr marL="1657350" lvl="4" indent="-342900">
              <a:buSzPct val="110000"/>
            </a:pPr>
            <a:r>
              <a:rPr lang="uk-UA" dirty="0" smtClean="0"/>
              <a:t>Конструктори потрібно перерахувати</a:t>
            </a:r>
          </a:p>
          <a:p>
            <a:pPr marL="1657350" lvl="4" indent="-342900">
              <a:buSzPct val="110000"/>
            </a:pPr>
            <a:r>
              <a:rPr lang="en-US" dirty="0" smtClean="0"/>
              <a:t>Type(…)</a:t>
            </a:r>
            <a:r>
              <a:rPr lang="uk-UA" dirty="0" smtClean="0"/>
              <a:t> - експортує ВСІ конструктори</a:t>
            </a:r>
          </a:p>
          <a:p>
            <a:pPr marL="1200150" lvl="3" indent="-342900">
              <a:buSzPct val="110000"/>
            </a:pPr>
            <a:r>
              <a:rPr lang="uk-UA" dirty="0" smtClean="0"/>
              <a:t>Можна експортувати імпортований модуль</a:t>
            </a:r>
          </a:p>
          <a:p>
            <a:pPr marL="1657350" lvl="4" indent="-342900">
              <a:buSzPct val="110000"/>
              <a:buNone/>
            </a:pPr>
            <a:r>
              <a:rPr lang="en-US" b="1" dirty="0" smtClean="0"/>
              <a:t>module</a:t>
            </a:r>
            <a:r>
              <a:rPr lang="en-US" dirty="0" smtClean="0"/>
              <a:t> My(</a:t>
            </a:r>
            <a:r>
              <a:rPr lang="en-US" b="1" dirty="0" smtClean="0"/>
              <a:t>module</a:t>
            </a:r>
            <a:r>
              <a:rPr lang="en-US" dirty="0" smtClean="0"/>
              <a:t> A, …) </a:t>
            </a:r>
            <a:r>
              <a:rPr lang="en-US" b="1" dirty="0" smtClean="0"/>
              <a:t>where</a:t>
            </a:r>
          </a:p>
          <a:p>
            <a:pPr marL="1657350" lvl="4" indent="-342900">
              <a:buSzPct val="110000"/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A</a:t>
            </a:r>
            <a:endParaRPr lang="ru-RU" dirty="0" smtClean="0"/>
          </a:p>
          <a:p>
            <a:pPr marL="342900" lvl="1" indent="-342900">
              <a:buSzPct val="110000"/>
              <a:buNone/>
            </a:pP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Імпорт модуля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248472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Модуль може </a:t>
            </a:r>
            <a:r>
              <a:rPr lang="uk-UA" i="1" dirty="0" smtClean="0"/>
              <a:t>імпортувати</a:t>
            </a:r>
            <a:r>
              <a:rPr lang="uk-UA" dirty="0" smtClean="0"/>
              <a:t> деякі об’єкти</a:t>
            </a:r>
            <a:endParaRPr lang="en-US" dirty="0" smtClean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Для імпорту модуля </a:t>
            </a:r>
            <a:r>
              <a:rPr lang="en-US" dirty="0" smtClean="0"/>
              <a:t>A </a:t>
            </a:r>
            <a:r>
              <a:rPr lang="uk-UA" dirty="0" smtClean="0"/>
              <a:t>вживається </a:t>
            </a:r>
          </a:p>
          <a:p>
            <a:pPr marL="742950" lvl="2" indent="-342900">
              <a:buSzPct val="110000"/>
            </a:pPr>
            <a:r>
              <a:rPr lang="en-US" b="1" dirty="0" smtClean="0"/>
              <a:t>import</a:t>
            </a:r>
            <a:r>
              <a:rPr lang="en-US" dirty="0" smtClean="0"/>
              <a:t> A</a:t>
            </a:r>
          </a:p>
          <a:p>
            <a:pPr marL="1200150" lvl="3" indent="-342900">
              <a:buSzPct val="110000"/>
            </a:pPr>
            <a:r>
              <a:rPr lang="uk-UA" dirty="0" smtClean="0"/>
              <a:t>Імпортується ВСЕ, що експортує модуль , включаючи імпортовані модулі</a:t>
            </a:r>
            <a:endParaRPr lang="en-US" dirty="0" smtClean="0"/>
          </a:p>
          <a:p>
            <a:pPr marL="742950" lvl="2" indent="-342900">
              <a:buSzPct val="110000"/>
            </a:pPr>
            <a:r>
              <a:rPr lang="en-US" b="1" dirty="0" smtClean="0"/>
              <a:t>import</a:t>
            </a:r>
            <a:r>
              <a:rPr lang="en-US" dirty="0" smtClean="0"/>
              <a:t> A(name1, name2, …)</a:t>
            </a:r>
            <a:endParaRPr lang="uk-UA" dirty="0" smtClean="0"/>
          </a:p>
          <a:p>
            <a:pPr marL="1200150" lvl="3" indent="-342900">
              <a:buSzPct val="110000"/>
            </a:pPr>
            <a:r>
              <a:rPr lang="uk-UA" dirty="0" smtClean="0"/>
              <a:t>Імпортує лише перераховані об’єкти</a:t>
            </a:r>
          </a:p>
          <a:p>
            <a:pPr marL="1200150" lvl="3" indent="-342900">
              <a:buSzPct val="110000"/>
            </a:pPr>
            <a:r>
              <a:rPr lang="en-US" dirty="0" smtClean="0"/>
              <a:t>Type </a:t>
            </a:r>
            <a:r>
              <a:rPr lang="uk-UA" dirty="0" smtClean="0"/>
              <a:t>- імпортує лише ім’я типу</a:t>
            </a:r>
          </a:p>
          <a:p>
            <a:pPr marL="1200150" lvl="3" indent="-342900">
              <a:buSzPct val="110000"/>
            </a:pPr>
            <a:r>
              <a:rPr lang="en-US" dirty="0" smtClean="0"/>
              <a:t>Type(..) </a:t>
            </a:r>
            <a:r>
              <a:rPr lang="uk-UA" dirty="0" smtClean="0"/>
              <a:t>- імпортує тип і всі його конструктори</a:t>
            </a:r>
          </a:p>
          <a:p>
            <a:pPr marL="1200150" lvl="3" indent="-342900">
              <a:buSzPct val="110000"/>
            </a:pPr>
            <a:r>
              <a:rPr lang="en-US" dirty="0" smtClean="0"/>
              <a:t>Type(Const1, Const2, ..) </a:t>
            </a:r>
            <a:r>
              <a:rPr lang="uk-UA" dirty="0" smtClean="0"/>
              <a:t>- імпортує тип і вказані конструктори</a:t>
            </a:r>
            <a:endParaRPr lang="en-US" dirty="0" smtClean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 smtClean="0"/>
              <a:t>Модуль </a:t>
            </a:r>
            <a:r>
              <a:rPr lang="en-US" dirty="0" smtClean="0"/>
              <a:t>Prelude </a:t>
            </a:r>
            <a:r>
              <a:rPr lang="uk-UA" dirty="0" smtClean="0"/>
              <a:t>імпортується завжди в усі модулі (по замовчуванню)</a:t>
            </a:r>
          </a:p>
        </p:txBody>
      </p:sp>
    </p:spTree>
    <p:extLst>
      <p:ext uri="{BB962C8B-B14F-4D97-AF65-F5344CB8AC3E}">
        <p14:creationId xmlns:p14="http://schemas.microsoft.com/office/powerpoint/2010/main" val="9574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модуля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 smtClean="0"/>
              <a:t>Означення модуля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module</a:t>
            </a:r>
            <a:r>
              <a:rPr lang="en-US" dirty="0" smtClean="0"/>
              <a:t> </a:t>
            </a:r>
            <a:r>
              <a:rPr lang="en-US" dirty="0" err="1" smtClean="0"/>
              <a:t>TreeM</a:t>
            </a:r>
            <a:r>
              <a:rPr lang="en-US" dirty="0" smtClean="0"/>
              <a:t> (Tree(..)), </a:t>
            </a:r>
            <a:r>
              <a:rPr lang="en-US" dirty="0" err="1" smtClean="0"/>
              <a:t>fringle</a:t>
            </a:r>
            <a:r>
              <a:rPr lang="en-US" dirty="0" smtClean="0"/>
              <a:t>) </a:t>
            </a:r>
            <a:r>
              <a:rPr lang="en-US" b="1" dirty="0" smtClean="0"/>
              <a:t>where</a:t>
            </a:r>
          </a:p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Tree = Leaf a | Branch (Tree a) (Tree a)</a:t>
            </a:r>
          </a:p>
          <a:p>
            <a:pPr>
              <a:buNone/>
            </a:pPr>
            <a:r>
              <a:rPr lang="en-US" dirty="0" err="1" smtClean="0"/>
              <a:t>fringle</a:t>
            </a:r>
            <a:r>
              <a:rPr lang="en-US" dirty="0" smtClean="0"/>
              <a:t> :: Tree a -&gt; [a]</a:t>
            </a:r>
          </a:p>
          <a:p>
            <a:pPr>
              <a:buNone/>
            </a:pPr>
            <a:r>
              <a:rPr lang="en-US" dirty="0" err="1" smtClean="0"/>
              <a:t>fringle</a:t>
            </a:r>
            <a:r>
              <a:rPr lang="en-US" dirty="0" smtClean="0"/>
              <a:t> (Leaf x) = [x]</a:t>
            </a:r>
          </a:p>
          <a:p>
            <a:pPr>
              <a:buNone/>
            </a:pPr>
            <a:r>
              <a:rPr lang="en-US" dirty="0" err="1" smtClean="0"/>
              <a:t>fringle</a:t>
            </a:r>
            <a:r>
              <a:rPr lang="en-US" dirty="0" smtClean="0"/>
              <a:t> (Branch l r) = </a:t>
            </a:r>
            <a:r>
              <a:rPr lang="en-US" dirty="0" err="1" smtClean="0"/>
              <a:t>fringle</a:t>
            </a:r>
            <a:r>
              <a:rPr lang="en-US" dirty="0" smtClean="0"/>
              <a:t> l ++ fringe r</a:t>
            </a:r>
            <a:endParaRPr lang="uk-UA" dirty="0" smtClean="0"/>
          </a:p>
          <a:p>
            <a:r>
              <a:rPr lang="uk-UA" i="1" dirty="0" smtClean="0"/>
              <a:t>Використання модуля</a:t>
            </a:r>
          </a:p>
          <a:p>
            <a:pPr>
              <a:buNone/>
            </a:pPr>
            <a:r>
              <a:rPr lang="en-US" b="1" dirty="0" smtClean="0"/>
              <a:t>module</a:t>
            </a:r>
            <a:r>
              <a:rPr lang="en-US" dirty="0" smtClean="0"/>
              <a:t> Main </a:t>
            </a:r>
            <a:r>
              <a:rPr lang="en-US" b="1" dirty="0" smtClean="0"/>
              <a:t>where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TreeM</a:t>
            </a:r>
            <a:r>
              <a:rPr lang="en-US" dirty="0" smtClean="0"/>
              <a:t>(Tree(..),</a:t>
            </a:r>
            <a:r>
              <a:rPr lang="en-US" dirty="0" err="1" smtClean="0"/>
              <a:t>fringle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main :: IO()</a:t>
            </a:r>
          </a:p>
          <a:p>
            <a:pPr>
              <a:buNone/>
            </a:pPr>
            <a:r>
              <a:rPr lang="en-US" dirty="0" smtClean="0"/>
              <a:t>main = print (</a:t>
            </a:r>
            <a:r>
              <a:rPr lang="en-US" dirty="0" err="1" smtClean="0"/>
              <a:t>fringle</a:t>
            </a:r>
            <a:r>
              <a:rPr lang="en-US" dirty="0" smtClean="0"/>
              <a:t> (Branch (Leaf 1)(Leaf 2)))</a:t>
            </a:r>
          </a:p>
          <a:p>
            <a:pPr lvl="1"/>
            <a:r>
              <a:rPr lang="en-US" b="1" dirty="0" smtClean="0"/>
              <a:t>module</a:t>
            </a:r>
            <a:r>
              <a:rPr lang="en-US" dirty="0" smtClean="0"/>
              <a:t> Main </a:t>
            </a:r>
            <a:r>
              <a:rPr lang="en-US" b="1" dirty="0" smtClean="0"/>
              <a:t>where</a:t>
            </a:r>
          </a:p>
          <a:p>
            <a:pPr lvl="1"/>
            <a:r>
              <a:rPr lang="uk-UA" dirty="0" smtClean="0"/>
              <a:t>Можна не вживати (по замовчуванню)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0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Конфлікти імен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Якщо в різних модулях, що імпортуються, вживаються об’єкти з одним іменем </a:t>
            </a:r>
            <a:r>
              <a:rPr lang="en-US" dirty="0" smtClean="0"/>
              <a:t>==&gt; </a:t>
            </a:r>
            <a:r>
              <a:rPr lang="uk-UA" dirty="0" smtClean="0"/>
              <a:t>виникає конфлікт імен</a:t>
            </a:r>
          </a:p>
          <a:p>
            <a:pPr lvl="1"/>
            <a:r>
              <a:rPr lang="uk-UA" dirty="0" smtClean="0"/>
              <a:t>Вживаються кваліфіковані імена </a:t>
            </a:r>
            <a:r>
              <a:rPr lang="en-US" dirty="0" err="1" smtClean="0"/>
              <a:t>nameM.nameOb</a:t>
            </a:r>
            <a:endParaRPr lang="en-US" dirty="0" smtClean="0"/>
          </a:p>
          <a:p>
            <a:pPr lvl="1"/>
            <a:r>
              <a:rPr lang="uk-UA" dirty="0" smtClean="0"/>
              <a:t>Явно вказується на кваліфіковане використання  імен</a:t>
            </a:r>
          </a:p>
          <a:p>
            <a:pPr lvl="2">
              <a:buNone/>
            </a:pPr>
            <a:r>
              <a:rPr lang="en-US" b="1" dirty="0" smtClean="0"/>
              <a:t>module</a:t>
            </a:r>
            <a:r>
              <a:rPr lang="en-US" dirty="0" smtClean="0"/>
              <a:t> Main </a:t>
            </a:r>
            <a:r>
              <a:rPr lang="en-US" b="1" dirty="0" smtClean="0"/>
              <a:t>where</a:t>
            </a:r>
          </a:p>
          <a:p>
            <a:pPr lvl="2"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qualified </a:t>
            </a:r>
            <a:r>
              <a:rPr lang="en-US" dirty="0" err="1" smtClean="0"/>
              <a:t>TreeM</a:t>
            </a:r>
            <a:r>
              <a:rPr lang="en-US" dirty="0" smtClean="0"/>
              <a:t> as T</a:t>
            </a:r>
          </a:p>
          <a:p>
            <a:pPr lvl="2">
              <a:buNone/>
            </a:pPr>
            <a:r>
              <a:rPr lang="en-US" dirty="0" smtClean="0"/>
              <a:t>main = print (</a:t>
            </a:r>
            <a:r>
              <a:rPr lang="en-US" dirty="0" err="1" smtClean="0"/>
              <a:t>T.fringle</a:t>
            </a:r>
            <a:r>
              <a:rPr lang="en-US" dirty="0" smtClean="0"/>
              <a:t> (</a:t>
            </a:r>
            <a:r>
              <a:rPr lang="en-US" dirty="0" err="1" smtClean="0"/>
              <a:t>T.Leaf</a:t>
            </a:r>
            <a:r>
              <a:rPr lang="en-US" dirty="0" smtClean="0"/>
              <a:t> ’a’))</a:t>
            </a:r>
          </a:p>
          <a:p>
            <a:r>
              <a:rPr lang="uk-UA" dirty="0" smtClean="0"/>
              <a:t>Інколи необхідно імпортувати з модуля все крім деяких об’єктів </a:t>
            </a:r>
            <a:r>
              <a:rPr lang="en-US" dirty="0" smtClean="0"/>
              <a:t>==&gt; </a:t>
            </a:r>
            <a:r>
              <a:rPr lang="uk-UA" dirty="0" smtClean="0"/>
              <a:t>тоді їх </a:t>
            </a:r>
            <a:r>
              <a:rPr lang="uk-UA" dirty="0" err="1" smtClean="0"/>
              <a:t>“ховають”</a:t>
            </a:r>
            <a:r>
              <a:rPr lang="uk-UA" dirty="0" smtClean="0"/>
              <a:t> </a:t>
            </a:r>
            <a:r>
              <a:rPr lang="en-US" dirty="0" smtClean="0"/>
              <a:t>(hiding)</a:t>
            </a:r>
            <a:endParaRPr lang="uk-UA" dirty="0" smtClean="0"/>
          </a:p>
          <a:p>
            <a:pPr lvl="1"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TreeM</a:t>
            </a:r>
            <a:r>
              <a:rPr lang="en-US" dirty="0" smtClean="0"/>
              <a:t> hiding(</a:t>
            </a:r>
            <a:r>
              <a:rPr lang="en-US" dirty="0" err="1" smtClean="0"/>
              <a:t>fringle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b="1" dirty="0" smtClean="0"/>
              <a:t>import</a:t>
            </a:r>
            <a:r>
              <a:rPr lang="en-US" dirty="0" smtClean="0"/>
              <a:t> Prelude hiding (sum)</a:t>
            </a:r>
          </a:p>
          <a:p>
            <a:pPr lvl="2"/>
            <a:r>
              <a:rPr lang="uk-UA" dirty="0" smtClean="0"/>
              <a:t>Закриває функцію </a:t>
            </a:r>
            <a:r>
              <a:rPr lang="en-US" dirty="0" smtClean="0"/>
              <a:t>sum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Пакети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3732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Haskell </a:t>
            </a:r>
            <a:r>
              <a:rPr lang="uk-UA" dirty="0" smtClean="0"/>
              <a:t>має велику стандартну бібліотеку</a:t>
            </a:r>
          </a:p>
          <a:p>
            <a:pPr lvl="1"/>
            <a:r>
              <a:rPr lang="uk-UA" dirty="0" smtClean="0"/>
              <a:t>Бібліотека складається з пакетів</a:t>
            </a:r>
          </a:p>
          <a:p>
            <a:pPr lvl="2"/>
            <a:r>
              <a:rPr lang="uk-UA" dirty="0" smtClean="0"/>
              <a:t>Пакет одиниця розповсюдження коду</a:t>
            </a:r>
          </a:p>
          <a:p>
            <a:pPr lvl="1"/>
            <a:r>
              <a:rPr lang="uk-UA" dirty="0" smtClean="0"/>
              <a:t>Кожний пакет </a:t>
            </a:r>
          </a:p>
          <a:p>
            <a:pPr lvl="2"/>
            <a:r>
              <a:rPr lang="uk-UA" dirty="0" smtClean="0"/>
              <a:t>Ідентифікується іменем і номером версії  </a:t>
            </a:r>
            <a:r>
              <a:rPr lang="en-US" dirty="0" smtClean="0"/>
              <a:t>(</a:t>
            </a:r>
            <a:r>
              <a:rPr lang="en-US" dirty="0" err="1" smtClean="0"/>
              <a:t>a.b.c.d</a:t>
            </a:r>
            <a:r>
              <a:rPr lang="en-US" dirty="0" smtClean="0"/>
              <a:t>)</a:t>
            </a:r>
            <a:endParaRPr lang="uk-UA" dirty="0" smtClean="0"/>
          </a:p>
          <a:p>
            <a:pPr lvl="2"/>
            <a:r>
              <a:rPr lang="uk-UA" dirty="0" smtClean="0"/>
              <a:t>Може містити багато модулів.</a:t>
            </a:r>
          </a:p>
          <a:p>
            <a:pPr lvl="2"/>
            <a:r>
              <a:rPr lang="uk-UA" dirty="0" smtClean="0"/>
              <a:t>Включає метадані: опис, як </a:t>
            </a:r>
            <a:r>
              <a:rPr lang="uk-UA" dirty="0" err="1" smtClean="0"/>
              <a:t>зв”язатися</a:t>
            </a:r>
            <a:r>
              <a:rPr lang="uk-UA" dirty="0" smtClean="0"/>
              <a:t> з тим,  хто підтримує пакет</a:t>
            </a:r>
          </a:p>
          <a:p>
            <a:pPr lvl="1"/>
            <a:r>
              <a:rPr lang="uk-UA" dirty="0" smtClean="0"/>
              <a:t> Встановлюється з пакетом </a:t>
            </a:r>
            <a:r>
              <a:rPr lang="en-US" dirty="0" smtClean="0"/>
              <a:t>base</a:t>
            </a:r>
          </a:p>
          <a:p>
            <a:pPr lvl="2"/>
            <a:r>
              <a:rPr lang="uk-UA" dirty="0" smtClean="0"/>
              <a:t>Пакет </a:t>
            </a:r>
            <a:r>
              <a:rPr lang="en-US" dirty="0" smtClean="0"/>
              <a:t>base</a:t>
            </a:r>
            <a:r>
              <a:rPr lang="uk-UA" dirty="0" smtClean="0"/>
              <a:t> містить модуль </a:t>
            </a:r>
            <a:r>
              <a:rPr lang="en-US" dirty="0" smtClean="0"/>
              <a:t>Prelude</a:t>
            </a:r>
            <a:r>
              <a:rPr lang="uk-UA" dirty="0" smtClean="0"/>
              <a:t>, його означення автоматично доступні всім </a:t>
            </a:r>
            <a:r>
              <a:rPr lang="en-US" dirty="0" smtClean="0"/>
              <a:t>Haskell-</a:t>
            </a:r>
            <a:r>
              <a:rPr lang="uk-UA" dirty="0" smtClean="0"/>
              <a:t>програмам</a:t>
            </a:r>
          </a:p>
          <a:p>
            <a:pPr lvl="1"/>
            <a:r>
              <a:rPr lang="uk-UA" dirty="0" smtClean="0"/>
              <a:t>Довільний модуль з бібліотеки </a:t>
            </a:r>
            <a:r>
              <a:rPr lang="en-US" dirty="0" smtClean="0"/>
              <a:t>base </a:t>
            </a:r>
            <a:r>
              <a:rPr lang="uk-UA" dirty="0" smtClean="0"/>
              <a:t>можна імпортувати</a:t>
            </a:r>
          </a:p>
          <a:p>
            <a:pPr lvl="2"/>
            <a:r>
              <a:rPr lang="en-US" b="1" dirty="0" smtClean="0"/>
              <a:t>import</a:t>
            </a:r>
            <a:r>
              <a:rPr lang="en-US" dirty="0" smtClean="0"/>
              <a:t>  </a:t>
            </a:r>
            <a:r>
              <a:rPr lang="en-US" dirty="0" err="1" smtClean="0"/>
              <a:t>Data.Char</a:t>
            </a:r>
            <a:r>
              <a:rPr lang="en-US" dirty="0" smtClean="0"/>
              <a:t> ( </a:t>
            </a:r>
            <a:r>
              <a:rPr lang="en-US" dirty="0" err="1" smtClean="0"/>
              <a:t>toUpper</a:t>
            </a:r>
            <a:r>
              <a:rPr lang="en-US" dirty="0" smtClean="0"/>
              <a:t> )</a:t>
            </a:r>
            <a:endParaRPr lang="uk-UA" dirty="0" smtClean="0"/>
          </a:p>
          <a:p>
            <a:r>
              <a:rPr lang="en-US" dirty="0" err="1" smtClean="0"/>
              <a:t>Haskel</a:t>
            </a:r>
            <a:r>
              <a:rPr lang="en-US" dirty="0" smtClean="0"/>
              <a:t> </a:t>
            </a:r>
            <a:r>
              <a:rPr lang="uk-UA" dirty="0" smtClean="0"/>
              <a:t>надає можливість завантажувати і встановлювати нові пакети</a:t>
            </a:r>
          </a:p>
          <a:p>
            <a:pPr lvl="1"/>
            <a:r>
              <a:rPr lang="uk-UA" dirty="0" smtClean="0"/>
              <a:t>Всі пакети знаходяться на розподіленому сервері </a:t>
            </a:r>
            <a:r>
              <a:rPr lang="en-US" dirty="0" err="1" smtClean="0"/>
              <a:t>Hackage</a:t>
            </a:r>
            <a:endParaRPr lang="en-US" dirty="0" smtClean="0"/>
          </a:p>
          <a:p>
            <a:pPr lvl="1"/>
            <a:r>
              <a:rPr lang="uk-UA" dirty="0" smtClean="0"/>
              <a:t>Для їх завантаження разом з </a:t>
            </a:r>
            <a:r>
              <a:rPr lang="en-US" dirty="0" smtClean="0"/>
              <a:t>Haskell Platform </a:t>
            </a:r>
            <a:r>
              <a:rPr lang="uk-UA" dirty="0" smtClean="0"/>
              <a:t>встановлюється </a:t>
            </a:r>
            <a:r>
              <a:rPr lang="en-US" dirty="0" smtClean="0"/>
              <a:t>cabal</a:t>
            </a:r>
            <a:r>
              <a:rPr lang="uk-UA" dirty="0" smtClean="0"/>
              <a:t>.</a:t>
            </a:r>
          </a:p>
          <a:p>
            <a:pPr lvl="2"/>
            <a:r>
              <a:rPr lang="uk-UA" dirty="0" smtClean="0"/>
              <a:t>с</a:t>
            </a:r>
            <a:r>
              <a:rPr lang="en-US" dirty="0" err="1" smtClean="0"/>
              <a:t>abal</a:t>
            </a:r>
            <a:r>
              <a:rPr lang="uk-UA" dirty="0" smtClean="0"/>
              <a:t> завжди містить опис всіх пакетів доступних в </a:t>
            </a:r>
            <a:r>
              <a:rPr lang="en-US" dirty="0" err="1" smtClean="0"/>
              <a:t>Hackage</a:t>
            </a:r>
            <a:endParaRPr lang="uk-UA" dirty="0" smtClean="0"/>
          </a:p>
          <a:p>
            <a:pPr lvl="1"/>
            <a:r>
              <a:rPr lang="uk-UA" dirty="0" smtClean="0"/>
              <a:t>Програма </a:t>
            </a:r>
            <a:r>
              <a:rPr lang="en-US" dirty="0" smtClean="0"/>
              <a:t>cabal </a:t>
            </a:r>
            <a:r>
              <a:rPr lang="uk-UA" dirty="0" smtClean="0"/>
              <a:t>викликається з командного рядка</a:t>
            </a:r>
            <a:endParaRPr lang="en-US" dirty="0" smtClean="0"/>
          </a:p>
          <a:p>
            <a:pPr lvl="2"/>
            <a:r>
              <a:rPr lang="en-US" dirty="0" smtClean="0"/>
              <a:t>cabal update</a:t>
            </a:r>
          </a:p>
          <a:p>
            <a:pPr lvl="2"/>
            <a:r>
              <a:rPr lang="en-US" dirty="0" smtClean="0"/>
              <a:t>cabal install text-1.1.1.3</a:t>
            </a:r>
          </a:p>
          <a:p>
            <a:pPr lvl="2"/>
            <a:r>
              <a:rPr lang="uk-UA" dirty="0" smtClean="0"/>
              <a:t>Встановлює пакет </a:t>
            </a:r>
            <a:r>
              <a:rPr lang="en-US" dirty="0" smtClean="0"/>
              <a:t>text, </a:t>
            </a:r>
            <a:r>
              <a:rPr lang="uk-UA" dirty="0" smtClean="0"/>
              <a:t>що працює з представленнями рядка, котрі більш ефективні ніж </a:t>
            </a:r>
            <a:r>
              <a:rPr lang="en-US" dirty="0" smtClean="0"/>
              <a:t>String</a:t>
            </a:r>
            <a:r>
              <a:rPr lang="uk-UA" dirty="0" smtClean="0"/>
              <a:t> для великої обробки тексту, версії </a:t>
            </a:r>
            <a:r>
              <a:rPr lang="en-US" dirty="0" smtClean="0"/>
              <a:t>1.1.1.3</a:t>
            </a:r>
            <a:endParaRPr lang="uk-UA" dirty="0" smtClean="0"/>
          </a:p>
          <a:p>
            <a:pPr lvl="2"/>
            <a:r>
              <a:rPr lang="uk-UA" dirty="0" smtClean="0"/>
              <a:t>Якщо не вказати номер версії, то встановлюється остання 1.2.0.0, котра може бути несумісна з деякими іншими пакетами. </a:t>
            </a:r>
            <a:r>
              <a:rPr lang="en-US" dirty="0" smtClean="0"/>
              <a:t> 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22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Оточення програми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Програма виконується в оточенні (</a:t>
            </a:r>
            <a:r>
              <a:rPr lang="uk-UA" dirty="0" err="1" smtClean="0"/>
              <a:t>“світі”</a:t>
            </a:r>
            <a:r>
              <a:rPr lang="uk-UA" dirty="0" smtClean="0"/>
              <a:t>), який має свій стан</a:t>
            </a:r>
          </a:p>
          <a:p>
            <a:pPr lvl="1"/>
            <a:r>
              <a:rPr lang="uk-UA" dirty="0" smtClean="0"/>
              <a:t>Більшість мов програмування: стан оточення - це </a:t>
            </a:r>
            <a:r>
              <a:rPr lang="uk-UA" i="1" dirty="0" smtClean="0"/>
              <a:t>неявна</a:t>
            </a:r>
            <a:r>
              <a:rPr lang="uk-UA" dirty="0" smtClean="0"/>
              <a:t> глобальна змінна</a:t>
            </a:r>
          </a:p>
          <a:p>
            <a:pPr lvl="1"/>
            <a:r>
              <a:rPr lang="uk-UA" dirty="0" smtClean="0"/>
              <a:t>Ця змінна доступна з довільного місця програми</a:t>
            </a:r>
          </a:p>
          <a:p>
            <a:pPr lvl="2"/>
            <a:r>
              <a:rPr lang="uk-UA" dirty="0" smtClean="0"/>
              <a:t>Можна взаємодіяти з файлом (читати/писати) в довільній функції</a:t>
            </a:r>
          </a:p>
          <a:p>
            <a:pPr lvl="2"/>
            <a:r>
              <a:rPr lang="uk-UA" dirty="0" smtClean="0"/>
              <a:t>Наявність /відсутність файлу – різні стани оточення</a:t>
            </a:r>
          </a:p>
          <a:p>
            <a:r>
              <a:rPr lang="en-US" dirty="0" smtClean="0"/>
              <a:t>Haskell </a:t>
            </a:r>
            <a:r>
              <a:rPr lang="uk-UA" dirty="0" smtClean="0"/>
              <a:t>задає оточення явно!</a:t>
            </a:r>
          </a:p>
          <a:p>
            <a:pPr lvl="1"/>
            <a:r>
              <a:rPr lang="uk-UA" dirty="0" smtClean="0"/>
              <a:t>Функція </a:t>
            </a:r>
            <a:r>
              <a:rPr lang="en-US" dirty="0" smtClean="0"/>
              <a:t>main </a:t>
            </a:r>
            <a:r>
              <a:rPr lang="uk-UA" dirty="0" smtClean="0"/>
              <a:t>потенційно може змінити оточення</a:t>
            </a:r>
          </a:p>
          <a:p>
            <a:pPr lvl="2"/>
            <a:r>
              <a:rPr lang="en-US" dirty="0" smtClean="0"/>
              <a:t>main :: World -&gt; ((), World) </a:t>
            </a:r>
          </a:p>
          <a:p>
            <a:pPr lvl="1"/>
            <a:r>
              <a:rPr lang="uk-UA" dirty="0" smtClean="0"/>
              <a:t>Ця змінна доступна не всім функціям</a:t>
            </a:r>
          </a:p>
          <a:p>
            <a:pPr lvl="2"/>
            <a:r>
              <a:rPr lang="uk-UA" dirty="0" smtClean="0"/>
              <a:t>Функції, що працюють з оточенням – </a:t>
            </a:r>
            <a:r>
              <a:rPr lang="uk-UA" i="1" dirty="0" smtClean="0"/>
              <a:t>НЕ чисті</a:t>
            </a:r>
          </a:p>
          <a:p>
            <a:pPr lvl="1"/>
            <a:r>
              <a:rPr lang="uk-UA" dirty="0" smtClean="0"/>
              <a:t>Оточення – це контейнер, в якому знаходяться всі дані в монаді </a:t>
            </a:r>
            <a:r>
              <a:rPr lang="en-US" dirty="0" smtClean="0"/>
              <a:t>IO()</a:t>
            </a:r>
          </a:p>
          <a:p>
            <a:pPr lvl="2"/>
            <a:r>
              <a:rPr lang="en-US" dirty="0" smtClean="0"/>
              <a:t>type IO a = World -&gt; (</a:t>
            </a:r>
            <a:r>
              <a:rPr lang="en-US" dirty="0" err="1" smtClean="0"/>
              <a:t>a,World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main :: IO()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 </a:t>
            </a:r>
            <a:r>
              <a:rPr lang="en-US" dirty="0" smtClean="0"/>
              <a:t>IO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12568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Тип </a:t>
            </a:r>
            <a:r>
              <a:rPr lang="en-US" dirty="0" smtClean="0"/>
              <a:t>IO a</a:t>
            </a:r>
            <a:r>
              <a:rPr lang="uk-UA" dirty="0" smtClean="0"/>
              <a:t> – опис дій</a:t>
            </a:r>
          </a:p>
          <a:p>
            <a:pPr lvl="1"/>
            <a:r>
              <a:rPr lang="uk-UA" dirty="0" smtClean="0"/>
              <a:t>Значення типу </a:t>
            </a:r>
            <a:r>
              <a:rPr lang="en-US" dirty="0" smtClean="0"/>
              <a:t>IO a</a:t>
            </a:r>
            <a:r>
              <a:rPr lang="uk-UA" dirty="0" smtClean="0"/>
              <a:t> –                                                                це опис (алгоритм) як                                                                           отримати значення                                                                        типа </a:t>
            </a:r>
            <a:r>
              <a:rPr lang="en-US" dirty="0" smtClean="0"/>
              <a:t>a</a:t>
            </a:r>
            <a:r>
              <a:rPr lang="uk-UA" dirty="0" smtClean="0"/>
              <a:t> (</a:t>
            </a:r>
            <a:r>
              <a:rPr lang="uk-UA" dirty="0" err="1" smtClean="0"/>
              <a:t>”річ</a:t>
            </a:r>
            <a:r>
              <a:rPr lang="uk-UA" dirty="0" smtClean="0"/>
              <a:t> в </a:t>
            </a:r>
            <a:r>
              <a:rPr lang="uk-UA" dirty="0" err="1" smtClean="0"/>
              <a:t>собі”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Найпростіша програма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module</a:t>
            </a:r>
            <a:r>
              <a:rPr lang="en-US" dirty="0" smtClean="0"/>
              <a:t> Main </a:t>
            </a:r>
            <a:r>
              <a:rPr lang="en-US" b="1" dirty="0" smtClean="0"/>
              <a:t>where</a:t>
            </a:r>
          </a:p>
          <a:p>
            <a:pPr lvl="1">
              <a:buNone/>
            </a:pPr>
            <a:r>
              <a:rPr lang="en-US" dirty="0" smtClean="0"/>
              <a:t>main :: IO()</a:t>
            </a:r>
          </a:p>
          <a:p>
            <a:pPr lvl="1">
              <a:buNone/>
            </a:pPr>
            <a:r>
              <a:rPr lang="en-US" dirty="0" smtClean="0"/>
              <a:t>main = </a:t>
            </a:r>
            <a:r>
              <a:rPr lang="en-US" dirty="0" err="1" smtClean="0"/>
              <a:t>putStrLn</a:t>
            </a:r>
            <a:r>
              <a:rPr lang="en-US" dirty="0" smtClean="0"/>
              <a:t> “Hello World!”</a:t>
            </a:r>
          </a:p>
          <a:p>
            <a:pPr lvl="2"/>
            <a:r>
              <a:rPr lang="uk-UA" dirty="0" smtClean="0"/>
              <a:t>Помістимо цю програму в файл </a:t>
            </a:r>
            <a:r>
              <a:rPr lang="en-US" dirty="0" err="1" smtClean="0"/>
              <a:t>main.hs</a:t>
            </a:r>
            <a:endParaRPr lang="en-US" dirty="0" smtClean="0"/>
          </a:p>
          <a:p>
            <a:pPr lvl="2"/>
            <a:r>
              <a:rPr lang="en-US" dirty="0" err="1" smtClean="0"/>
              <a:t>putStrLn</a:t>
            </a:r>
            <a:r>
              <a:rPr lang="en-US" dirty="0" smtClean="0"/>
              <a:t> :: String -&gt; IO()</a:t>
            </a:r>
            <a:endParaRPr lang="uk-UA" dirty="0" smtClean="0"/>
          </a:p>
          <a:p>
            <a:r>
              <a:rPr lang="uk-UA" dirty="0" smtClean="0"/>
              <a:t>Що може виконати значення </a:t>
            </a:r>
            <a:r>
              <a:rPr lang="en-US" dirty="0" smtClean="0"/>
              <a:t>IO a</a:t>
            </a:r>
            <a:r>
              <a:rPr lang="uk-UA" dirty="0" smtClean="0"/>
              <a:t>?</a:t>
            </a:r>
          </a:p>
          <a:p>
            <a:pPr lvl="1"/>
            <a:r>
              <a:rPr lang="uk-UA" dirty="0" smtClean="0"/>
              <a:t>В командному рядку</a:t>
            </a:r>
          </a:p>
          <a:p>
            <a:pPr lvl="2"/>
            <a:r>
              <a:rPr lang="uk-UA" dirty="0" smtClean="0"/>
              <a:t>Скомпілювати програму і потім виконати</a:t>
            </a:r>
          </a:p>
          <a:p>
            <a:pPr lvl="3"/>
            <a:r>
              <a:rPr lang="en-US" dirty="0" err="1" smtClean="0"/>
              <a:t>ghc</a:t>
            </a:r>
            <a:r>
              <a:rPr lang="en-US" dirty="0" smtClean="0"/>
              <a:t>  </a:t>
            </a:r>
            <a:r>
              <a:rPr lang="en-US" dirty="0" err="1" smtClean="0"/>
              <a:t>main.hs</a:t>
            </a:r>
            <a:endParaRPr lang="en-US" dirty="0" smtClean="0"/>
          </a:p>
          <a:p>
            <a:pPr lvl="3"/>
            <a:r>
              <a:rPr lang="en-US" dirty="0" smtClean="0"/>
              <a:t>main.exe</a:t>
            </a:r>
          </a:p>
          <a:p>
            <a:pPr lvl="2"/>
            <a:r>
              <a:rPr lang="en-US" dirty="0" err="1" smtClean="0"/>
              <a:t>runhaskell</a:t>
            </a:r>
            <a:r>
              <a:rPr lang="en-US" dirty="0" smtClean="0"/>
              <a:t> </a:t>
            </a:r>
            <a:r>
              <a:rPr lang="en-US" smtClean="0"/>
              <a:t>Main.hs</a:t>
            </a:r>
            <a:endParaRPr lang="en-US" dirty="0" smtClean="0"/>
          </a:p>
          <a:p>
            <a:pPr lvl="1"/>
            <a:r>
              <a:rPr lang="en-US" dirty="0" err="1" smtClean="0"/>
              <a:t>ghci</a:t>
            </a:r>
            <a:r>
              <a:rPr lang="en-US" dirty="0" smtClean="0"/>
              <a:t> – </a:t>
            </a:r>
            <a:r>
              <a:rPr lang="uk-UA" dirty="0" smtClean="0"/>
              <a:t>інтерактивна оболонка (</a:t>
            </a:r>
            <a:r>
              <a:rPr lang="en-US" dirty="0" err="1" smtClean="0"/>
              <a:t>repl</a:t>
            </a:r>
            <a:r>
              <a:rPr lang="uk-UA" dirty="0" smtClean="0"/>
              <a:t>)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repl</a:t>
            </a:r>
            <a:r>
              <a:rPr lang="en-US" dirty="0" smtClean="0">
                <a:solidFill>
                  <a:srgbClr val="7030A0"/>
                </a:solidFill>
              </a:rPr>
              <a:t> = read-</a:t>
            </a:r>
            <a:r>
              <a:rPr lang="en-US" dirty="0" err="1" smtClean="0">
                <a:solidFill>
                  <a:srgbClr val="7030A0"/>
                </a:solidFill>
              </a:rPr>
              <a:t>eval</a:t>
            </a:r>
            <a:r>
              <a:rPr lang="en-US" dirty="0" smtClean="0">
                <a:solidFill>
                  <a:srgbClr val="7030A0"/>
                </a:solidFill>
              </a:rPr>
              <a:t>-print loop</a:t>
            </a:r>
          </a:p>
          <a:p>
            <a:pPr lvl="1"/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628800"/>
            <a:ext cx="4934639" cy="18671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 bwMode="auto">
          <a:xfrm>
            <a:off x="5508104" y="5373216"/>
            <a:ext cx="3456384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/>
              <a:t>Prelude&gt; </a:t>
            </a:r>
            <a:r>
              <a:rPr lang="en-US" sz="1600" dirty="0" smtClean="0"/>
              <a:t>:load "</a:t>
            </a:r>
            <a:r>
              <a:rPr lang="en-US" sz="1600" dirty="0" err="1" smtClean="0"/>
              <a:t>main.hs</a:t>
            </a:r>
            <a:r>
              <a:rPr lang="en-US" sz="1600" dirty="0" smtClean="0"/>
              <a:t>"</a:t>
            </a:r>
          </a:p>
          <a:p>
            <a:r>
              <a:rPr lang="en-US" sz="1600" dirty="0" smtClean="0"/>
              <a:t>Ok, modules loaded: Main (</a:t>
            </a:r>
            <a:r>
              <a:rPr lang="en-US" sz="1600" dirty="0" err="1" smtClean="0"/>
              <a:t>main.o</a:t>
            </a:r>
            <a:r>
              <a:rPr lang="en-US" sz="1600" dirty="0" smtClean="0"/>
              <a:t>).</a:t>
            </a:r>
          </a:p>
          <a:p>
            <a:r>
              <a:rPr lang="en-US" sz="1600" b="1" smtClean="0"/>
              <a:t>*Main</a:t>
            </a:r>
            <a:r>
              <a:rPr lang="en-US" sz="1600" b="1" dirty="0" smtClean="0"/>
              <a:t>&gt; </a:t>
            </a:r>
            <a:r>
              <a:rPr lang="en-US" sz="1600" dirty="0" smtClean="0"/>
              <a:t>main</a:t>
            </a:r>
            <a:endParaRPr lang="uk-UA" sz="1600" dirty="0" smtClean="0"/>
          </a:p>
          <a:p>
            <a:r>
              <a:rPr lang="en-US" sz="1600" dirty="0" smtClean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565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343</TotalTime>
  <Words>1448</Words>
  <Application>Microsoft Office PowerPoint</Application>
  <PresentationFormat>Экран (4:3)</PresentationFormat>
  <Paragraphs>232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Haskell</vt:lpstr>
      <vt:lpstr>Модулі. Дії введення-виведення</vt:lpstr>
      <vt:lpstr>Означення модуля</vt:lpstr>
      <vt:lpstr>Експорт модуля</vt:lpstr>
      <vt:lpstr>Імпорт модуля</vt:lpstr>
      <vt:lpstr>Приклад модуля</vt:lpstr>
      <vt:lpstr>Конфлікти імен</vt:lpstr>
      <vt:lpstr>Пакети</vt:lpstr>
      <vt:lpstr>Оточення програми</vt:lpstr>
      <vt:lpstr>Тип IO</vt:lpstr>
      <vt:lpstr>Дії введення-виведення</vt:lpstr>
      <vt:lpstr>Об’єднання дій введення-виведення</vt:lpstr>
      <vt:lpstr>Робота з файлами</vt:lpstr>
      <vt:lpstr>Стандартні файли  stdin i stdout </vt:lpstr>
      <vt:lpstr>Основні функції роботи з файлами </vt:lpstr>
      <vt:lpstr>Програма копіювання файлу - 1</vt:lpstr>
      <vt:lpstr>Програма копіювання файлу – 2,3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VP</cp:lastModifiedBy>
  <cp:revision>42</cp:revision>
  <cp:lastPrinted>2017-09-23T15:49:29Z</cp:lastPrinted>
  <dcterms:created xsi:type="dcterms:W3CDTF">2015-12-25T06:20:52Z</dcterms:created>
  <dcterms:modified xsi:type="dcterms:W3CDTF">2017-09-26T14:47:16Z</dcterms:modified>
</cp:coreProperties>
</file>