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8" r:id="rId5"/>
    <p:sldId id="262" r:id="rId6"/>
    <p:sldId id="263" r:id="rId7"/>
    <p:sldId id="264" r:id="rId8"/>
    <p:sldId id="259" r:id="rId9"/>
    <p:sldId id="260" r:id="rId10"/>
    <p:sldId id="268" r:id="rId11"/>
    <p:sldId id="269" r:id="rId12"/>
    <p:sldId id="270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5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0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1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9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8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6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15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6DB2-457C-486C-847C-AC331817C12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7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E6DB2-457C-486C-847C-AC331817C123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D1F2-C675-46E9-81F3-9174337C4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4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261" y="0"/>
            <a:ext cx="7595937" cy="513347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Так было раньше:</a:t>
            </a:r>
            <a:endParaRPr lang="en-US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173" y="1744436"/>
            <a:ext cx="4391025" cy="27813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6109"/>
            <a:ext cx="7384869" cy="6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2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6800" y="2123440"/>
            <a:ext cx="10149840" cy="1036320"/>
          </a:xfrm>
        </p:spPr>
        <p:txBody>
          <a:bodyPr>
            <a:noAutofit/>
          </a:bodyPr>
          <a:lstStyle/>
          <a:p>
            <a:r>
              <a:rPr lang="ru-RU" sz="9600" dirty="0" smtClean="0"/>
              <a:t>Нужен ли </a:t>
            </a:r>
            <a:r>
              <a:rPr lang="en-US" sz="9600" dirty="0" err="1" smtClean="0"/>
              <a:t>NodeJS</a:t>
            </a:r>
            <a:r>
              <a:rPr lang="ru-RU" sz="9600" dirty="0" smtClean="0"/>
              <a:t>?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19909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849120"/>
            <a:ext cx="10149840" cy="2346960"/>
          </a:xfrm>
        </p:spPr>
        <p:txBody>
          <a:bodyPr>
            <a:noAutofit/>
          </a:bodyPr>
          <a:lstStyle/>
          <a:p>
            <a:r>
              <a:rPr lang="ru-RU" sz="15000" dirty="0" smtClean="0"/>
              <a:t>Нет!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99729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5040" y="843280"/>
            <a:ext cx="10149840" cy="2346960"/>
          </a:xfrm>
        </p:spPr>
        <p:txBody>
          <a:bodyPr>
            <a:noAutofit/>
          </a:bodyPr>
          <a:lstStyle/>
          <a:p>
            <a:r>
              <a:rPr lang="ru-RU" sz="15000" dirty="0" smtClean="0"/>
              <a:t>Что нужно?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348864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1360" y="843280"/>
            <a:ext cx="10383520" cy="2346960"/>
          </a:xfrm>
        </p:spPr>
        <p:txBody>
          <a:bodyPr>
            <a:noAutofit/>
          </a:bodyPr>
          <a:lstStyle/>
          <a:p>
            <a:r>
              <a:rPr lang="ru-RU" sz="12000" dirty="0" smtClean="0"/>
              <a:t>Нужен только:</a:t>
            </a:r>
            <a:endParaRPr lang="en-US" sz="1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16560" y="3874254"/>
            <a:ext cx="11998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/>
              <a:t>https://github.com/FranckFreiburger/http-vue-loader</a:t>
            </a:r>
          </a:p>
        </p:txBody>
      </p:sp>
    </p:spTree>
    <p:extLst>
      <p:ext uri="{BB962C8B-B14F-4D97-AF65-F5344CB8AC3E}">
        <p14:creationId xmlns:p14="http://schemas.microsoft.com/office/powerpoint/2010/main" val="196539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26720" y="309275"/>
            <a:ext cx="12933680" cy="513347"/>
          </a:xfrm>
        </p:spPr>
        <p:txBody>
          <a:bodyPr>
            <a:noAutofit/>
          </a:bodyPr>
          <a:lstStyle/>
          <a:p>
            <a:r>
              <a:rPr lang="ru-RU" sz="5500" dirty="0" smtClean="0"/>
              <a:t>Как компонент обменивается данными?</a:t>
            </a:r>
            <a:endParaRPr lang="en-US" sz="55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763"/>
            <a:ext cx="12171174" cy="518935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438991" y="6550223"/>
            <a:ext cx="1847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(c) Dmitry </a:t>
            </a:r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Bubnenkov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5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261" y="0"/>
            <a:ext cx="7595937" cy="513347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Компонент в прошлом:</a:t>
            </a:r>
            <a:endParaRPr lang="en-US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3920"/>
            <a:ext cx="11934590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93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261" y="0"/>
            <a:ext cx="7595937" cy="513347"/>
          </a:xfrm>
        </p:spPr>
        <p:txBody>
          <a:bodyPr>
            <a:normAutofit fontScale="90000"/>
          </a:bodyPr>
          <a:lstStyle/>
          <a:p>
            <a:r>
              <a:rPr lang="en-US" sz="3600" dirty="0" err="1" smtClean="0"/>
              <a:t>Vue</a:t>
            </a:r>
            <a:r>
              <a:rPr lang="en-US" sz="3600" dirty="0" smtClean="0"/>
              <a:t> </a:t>
            </a:r>
            <a:r>
              <a:rPr lang="ru-RU" sz="3600" dirty="0" smtClean="0"/>
              <a:t>приложение в прошлом: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413171" y="513347"/>
            <a:ext cx="40168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3200" dirty="0" smtClean="0"/>
              <a:t>Нет нормальной подсветки синтаксиса</a:t>
            </a:r>
            <a:endParaRPr lang="ru-RU" sz="3200" dirty="0"/>
          </a:p>
          <a:p>
            <a:pPr marL="514350" indent="-514350">
              <a:buAutoNum type="arabicPeriod"/>
            </a:pPr>
            <a:r>
              <a:rPr lang="ru-RU" sz="3200" dirty="0" smtClean="0"/>
              <a:t>Нет авто дополнения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Неудобно разбивать на модули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Нет инкапсуляции</a:t>
            </a:r>
          </a:p>
          <a:p>
            <a:pPr marL="514350" indent="-514350">
              <a:buAutoNum type="arabicPeriod"/>
            </a:pPr>
            <a:r>
              <a:rPr lang="ru-RU" sz="3200" dirty="0" smtClean="0"/>
              <a:t>На выходе уйма </a:t>
            </a:r>
            <a:r>
              <a:rPr lang="en-US" sz="3200" dirty="0" err="1" smtClean="0"/>
              <a:t>js</a:t>
            </a:r>
            <a:r>
              <a:rPr lang="en-US" sz="3200" dirty="0" smtClean="0"/>
              <a:t> </a:t>
            </a:r>
            <a:r>
              <a:rPr lang="ru-RU" sz="3200" dirty="0" smtClean="0"/>
              <a:t>файлов</a:t>
            </a:r>
          </a:p>
          <a:p>
            <a:pPr marL="514350" indent="-514350">
              <a:buAutoNum type="arabicPeriod"/>
            </a:pPr>
            <a:endParaRPr lang="en-US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72" y="412537"/>
            <a:ext cx="7360698" cy="64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1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261" y="0"/>
            <a:ext cx="7595937" cy="513347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Так можно делать теперь:</a:t>
            </a:r>
            <a:endParaRPr lang="en-US" sz="3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865"/>
            <a:ext cx="9840686" cy="61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2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089" y="78473"/>
            <a:ext cx="11491071" cy="752475"/>
          </a:xfrm>
        </p:spPr>
        <p:txBody>
          <a:bodyPr>
            <a:normAutofit/>
          </a:bodyPr>
          <a:lstStyle/>
          <a:p>
            <a:r>
              <a:rPr lang="ru-RU" dirty="0" smtClean="0"/>
              <a:t>Компонент инкапсулирует в себя </a:t>
            </a:r>
            <a:r>
              <a:rPr lang="en-US" dirty="0" smtClean="0"/>
              <a:t>JS, HTML </a:t>
            </a:r>
            <a:r>
              <a:rPr lang="ru-RU" dirty="0" smtClean="0"/>
              <a:t>и </a:t>
            </a:r>
            <a:r>
              <a:rPr lang="en-US" dirty="0" smtClean="0"/>
              <a:t>CSS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68" y="830948"/>
            <a:ext cx="7542232" cy="60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6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78473"/>
            <a:ext cx="12192000" cy="752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Компонент – фактически самодостаточное приложение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68" y="830948"/>
            <a:ext cx="7542232" cy="60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4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3768" y="71120"/>
            <a:ext cx="7233921" cy="6733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 </a:t>
            </a:r>
            <a:r>
              <a:rPr lang="ru-RU" dirty="0" smtClean="0"/>
              <a:t>живет в собственном </a:t>
            </a:r>
            <a:r>
              <a:rPr lang="ru-RU" dirty="0" err="1" smtClean="0"/>
              <a:t>скоупе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68" y="830948"/>
            <a:ext cx="7542232" cy="60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1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5261" y="0"/>
            <a:ext cx="7595937" cy="513347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Приложение и компонент сегодня:</a:t>
            </a:r>
            <a:endParaRPr lang="en-US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5" y="631371"/>
            <a:ext cx="6824998" cy="445225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15" y="513347"/>
            <a:ext cx="5633385" cy="4739012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 flipV="1">
            <a:off x="6275587" y="2755948"/>
            <a:ext cx="566056" cy="707572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6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4838" y="309275"/>
            <a:ext cx="7595937" cy="513347"/>
          </a:xfrm>
        </p:spPr>
        <p:txBody>
          <a:bodyPr>
            <a:noAutofit/>
          </a:bodyPr>
          <a:lstStyle/>
          <a:p>
            <a:r>
              <a:rPr lang="ru-RU" dirty="0" smtClean="0"/>
              <a:t>Что мы получаем?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0" y="1320528"/>
            <a:ext cx="9198887" cy="23650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5100" y="735753"/>
            <a:ext cx="8193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1. Более прозрачная структура проекта: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75100" y="3598695"/>
            <a:ext cx="1091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2</a:t>
            </a:r>
            <a:r>
              <a:rPr lang="ru-RU" sz="3200" dirty="0" smtClean="0"/>
              <a:t>. Поддержка подсветки\</a:t>
            </a:r>
            <a:r>
              <a:rPr lang="ru-RU" sz="3200" dirty="0" err="1" smtClean="0"/>
              <a:t>автодополнения</a:t>
            </a:r>
            <a:r>
              <a:rPr lang="ru-RU" sz="3200" dirty="0" smtClean="0"/>
              <a:t> со стороны </a:t>
            </a:r>
            <a:r>
              <a:rPr lang="en-US" sz="3200" dirty="0" smtClean="0"/>
              <a:t>IDE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75100" y="5260303"/>
            <a:ext cx="1091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r>
              <a:rPr lang="ru-RU" sz="3200" dirty="0" smtClean="0"/>
              <a:t>. Фактическая реализация концепции веб-компонентов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75100" y="4429499"/>
            <a:ext cx="1091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</a:t>
            </a:r>
            <a:r>
              <a:rPr lang="ru-RU" sz="3200" dirty="0" smtClean="0"/>
              <a:t>. Инкапсуляция </a:t>
            </a:r>
            <a:r>
              <a:rPr lang="en-US" sz="3200" dirty="0" err="1" smtClean="0"/>
              <a:t>js</a:t>
            </a:r>
            <a:r>
              <a:rPr lang="ru-RU" sz="3200" dirty="0" smtClean="0"/>
              <a:t>, </a:t>
            </a:r>
            <a:r>
              <a:rPr lang="en-US" sz="3200" dirty="0" err="1" smtClean="0"/>
              <a:t>css</a:t>
            </a:r>
            <a:r>
              <a:rPr lang="en-US" sz="3200" dirty="0" smtClean="0"/>
              <a:t>, html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8407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117</Words>
  <Application>Microsoft Office PowerPoint</Application>
  <PresentationFormat>Широкоэкранный</PresentationFormat>
  <Paragraphs>25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Так было раньше:</vt:lpstr>
      <vt:lpstr>Компонент в прошлом:</vt:lpstr>
      <vt:lpstr>Vue приложение в прошлом:</vt:lpstr>
      <vt:lpstr>Так можно делать теперь:</vt:lpstr>
      <vt:lpstr>Компонент инкапсулирует в себя JS, HTML и CSS</vt:lpstr>
      <vt:lpstr>Компонент – фактически самодостаточное приложение</vt:lpstr>
      <vt:lpstr>CSS живет в собственном скоупе</vt:lpstr>
      <vt:lpstr>Приложение и компонент сегодня:</vt:lpstr>
      <vt:lpstr>Что мы получаем?</vt:lpstr>
      <vt:lpstr>Нужен ли NodeJS?</vt:lpstr>
      <vt:lpstr>Нет!</vt:lpstr>
      <vt:lpstr>Что нужно?</vt:lpstr>
      <vt:lpstr>Нужен только:</vt:lpstr>
      <vt:lpstr>Как компонент обменивается данными?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Так было раньше:</dc:title>
  <dc:creator>Бубненков Дмитрий Иванович</dc:creator>
  <cp:lastModifiedBy>Бубненков Дмитрий Иванович</cp:lastModifiedBy>
  <cp:revision>11</cp:revision>
  <dcterms:created xsi:type="dcterms:W3CDTF">2018-08-31T07:15:28Z</dcterms:created>
  <dcterms:modified xsi:type="dcterms:W3CDTF">2018-09-03T08:41:04Z</dcterms:modified>
</cp:coreProperties>
</file>