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81" r:id="rId4"/>
    <p:sldId id="278" r:id="rId5"/>
    <p:sldId id="279" r:id="rId6"/>
    <p:sldId id="280" r:id="rId7"/>
    <p:sldId id="265" r:id="rId8"/>
    <p:sldId id="259" r:id="rId9"/>
    <p:sldId id="260" r:id="rId10"/>
    <p:sldId id="261" r:id="rId11"/>
    <p:sldId id="263" r:id="rId12"/>
    <p:sldId id="262" r:id="rId13"/>
    <p:sldId id="267" r:id="rId14"/>
    <p:sldId id="264" r:id="rId15"/>
    <p:sldId id="269" r:id="rId16"/>
    <p:sldId id="270" r:id="rId17"/>
    <p:sldId id="274" r:id="rId18"/>
    <p:sldId id="271" r:id="rId19"/>
    <p:sldId id="272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7528" autoAdjust="0"/>
  </p:normalViewPr>
  <p:slideViewPr>
    <p:cSldViewPr snapToGrid="0">
      <p:cViewPr varScale="1">
        <p:scale>
          <a:sx n="87" d="100"/>
          <a:sy n="8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BCD0-0FAD-442F-94B3-894C71CC588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9559-9CF0-40F3-94FF-2D4542CD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partial differential equation (</a:t>
            </a:r>
            <a:r>
              <a:rPr lang="en-US" dirty="0" err="1"/>
              <a:t>u_t</a:t>
            </a:r>
            <a:r>
              <a:rPr lang="en-US" dirty="0"/>
              <a:t> + </a:t>
            </a:r>
            <a:r>
              <a:rPr lang="en-US" dirty="0" err="1"/>
              <a:t>u_x</a:t>
            </a:r>
            <a:r>
              <a:rPr lang="en-US" dirty="0"/>
              <a:t> = 0) above and u (x, t) satisfying the following conditions. In other words, u value at a specific x is obtained at each timestep.</a:t>
            </a:r>
          </a:p>
          <a:p>
            <a:r>
              <a:rPr lang="en-US" dirty="0"/>
              <a:t>Initial condition: When t = 0, it has a value of u0,</a:t>
            </a:r>
          </a:p>
          <a:p>
            <a:r>
              <a:rPr lang="en-US" dirty="0"/>
              <a:t>Boundary condition: u (0, </a:t>
            </a:r>
            <a:r>
              <a:rPr lang="en-US" dirty="0" err="1"/>
              <a:t>t_n</a:t>
            </a:r>
            <a:r>
              <a:rPr lang="en-US" dirty="0"/>
              <a:t>) = u (1, t_ {n-1}). That is, the u value at x = 0 is equal to x = 1 (the last value) in the previous timestep.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9559-9CF0-40F3-94FF-2D4542CD1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C9559-9CF0-40F3-94FF-2D4542CD1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1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82CA-85F2-410E-8A9C-C443923A982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8D4C-50BC-47CF-A315-0651ECE3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61" y="848298"/>
            <a:ext cx="7612984" cy="539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79" y="1186094"/>
            <a:ext cx="7200616" cy="12688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979" y="2203317"/>
            <a:ext cx="6203491" cy="42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1531937"/>
            <a:ext cx="3064042" cy="1086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56" y="2366962"/>
            <a:ext cx="2160698" cy="10620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7244" y="1152297"/>
            <a:ext cx="990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Since it must be established for all v,       must also be established when v is the base.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152297"/>
            <a:ext cx="457200" cy="485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44" y="1848672"/>
            <a:ext cx="2133600" cy="619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625" y="3496487"/>
            <a:ext cx="3181350" cy="10858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11300" y="380088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dirty="0"/>
              <a:t>therefore,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6000" y="380088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dirty="0"/>
              <a:t>satisfies in finding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553" y="3846584"/>
            <a:ext cx="285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20904"/>
            <a:ext cx="167640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9" y="648607"/>
            <a:ext cx="3181350" cy="1085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2525" y="3491131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dirty="0"/>
              <a:t>Can be rewritten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41474" y="1014421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dirty="0"/>
              <a:t>Define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1834607"/>
            <a:ext cx="2085975" cy="571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41474" y="4405763"/>
            <a:ext cx="85566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Using matrix multiplication, 		 Can be written as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137" y="4405763"/>
            <a:ext cx="125730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325" y="5053176"/>
            <a:ext cx="4524375" cy="1485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1236" y="3114627"/>
            <a:ext cx="227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4266" y="858593"/>
            <a:ext cx="11102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1700"/>
            <a:endParaRPr lang="en-US" altLang="ko-KR" sz="2400" dirty="0"/>
          </a:p>
          <a:p>
            <a:pPr indent="901700"/>
            <a:r>
              <a:rPr lang="ko-KR" altLang="en-US" sz="2400" dirty="0"/>
              <a:t>      </a:t>
            </a:r>
            <a:r>
              <a:rPr lang="en-US" altLang="ko-KR" sz="2400" dirty="0"/>
              <a:t>we know the formula as Legendre Polynomial,</a:t>
            </a:r>
          </a:p>
          <a:p>
            <a:pPr indent="901700"/>
            <a:r>
              <a:rPr lang="en-US" altLang="ko-KR" sz="2400" dirty="0"/>
              <a:t>Since f is also a given formula, we know the expression.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therefore	,        can give the value of c through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1168596"/>
            <a:ext cx="45720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25" y="2339451"/>
            <a:ext cx="4667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658" y="2329926"/>
            <a:ext cx="4286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145" y="2254660"/>
            <a:ext cx="1447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4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+mj-ea"/>
              </a:rPr>
              <a:t>Discontinuous </a:t>
            </a:r>
            <a:r>
              <a:rPr lang="en-US" sz="5000" dirty="0" err="1">
                <a:latin typeface="+mj-ea"/>
              </a:rPr>
              <a:t>Galerkin</a:t>
            </a:r>
            <a:r>
              <a:rPr lang="en-US" sz="5000" dirty="0">
                <a:latin typeface="+mj-ea"/>
              </a:rPr>
              <a:t> Method</a:t>
            </a:r>
            <a:br>
              <a:rPr lang="en-US" sz="5000" dirty="0">
                <a:latin typeface="+mj-ea"/>
              </a:rPr>
            </a:br>
            <a:r>
              <a:rPr lang="en-US" sz="5000" dirty="0">
                <a:latin typeface="+mj-ea"/>
              </a:rPr>
              <a:t>with time</a:t>
            </a:r>
          </a:p>
        </p:txBody>
      </p:sp>
    </p:spTree>
    <p:extLst>
      <p:ext uri="{BB962C8B-B14F-4D97-AF65-F5344CB8AC3E}">
        <p14:creationId xmlns:p14="http://schemas.microsoft.com/office/powerpoint/2010/main" val="24279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690688"/>
            <a:ext cx="127635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30476"/>
            <a:ext cx="247650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5" y="3807219"/>
            <a:ext cx="3171825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783405"/>
            <a:ext cx="1276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647700"/>
            <a:ext cx="3562350" cy="2219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4" y="3011487"/>
            <a:ext cx="7134225" cy="187642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1242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86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048500" y="46609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4099" y="4660900"/>
            <a:ext cx="387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15099" y="4660900"/>
            <a:ext cx="387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42299" y="4521200"/>
            <a:ext cx="774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016999" y="4183846"/>
            <a:ext cx="15716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: known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49" y="5170394"/>
            <a:ext cx="2276475" cy="109537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765300" y="5029153"/>
            <a:ext cx="213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43400" y="5029153"/>
            <a:ext cx="3479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41800" y="5516516"/>
            <a:ext cx="428624" cy="4770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/>
          <p:cNvSpPr/>
          <p:nvPr/>
        </p:nvSpPr>
        <p:spPr>
          <a:xfrm>
            <a:off x="2289174" y="5241028"/>
            <a:ext cx="1670051" cy="1024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158999" y="5069554"/>
            <a:ext cx="260349" cy="3429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614860" y="5119974"/>
            <a:ext cx="347663" cy="3461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2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15" y="1152005"/>
            <a:ext cx="561975" cy="514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1112" y="1225943"/>
            <a:ext cx="763428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Use 	to obtain</a:t>
            </a:r>
          </a:p>
          <a:p>
            <a:r>
              <a:rPr lang="en-US" altLang="ko-KR" sz="2500" dirty="0"/>
              <a:t>Compute a new c value for each timestep.</a:t>
            </a:r>
          </a:p>
          <a:p>
            <a:endParaRPr lang="en-US" altLang="ko-KR" sz="2500" dirty="0"/>
          </a:p>
          <a:p>
            <a:r>
              <a:rPr lang="en-US" altLang="ko-KR" sz="2500" dirty="0"/>
              <a:t>Boundary conditions are applied every timestep.</a:t>
            </a:r>
          </a:p>
          <a:p>
            <a:r>
              <a:rPr lang="en-US" altLang="ko-KR" sz="2500" dirty="0"/>
              <a:t>The value of </a:t>
            </a:r>
            <a:r>
              <a:rPr lang="en-US" altLang="ko-KR" sz="2500" dirty="0" err="1"/>
              <a:t>cn</a:t>
            </a:r>
            <a:r>
              <a:rPr lang="en-US" altLang="ko-KR" sz="2500" dirty="0"/>
              <a:t> + 1 at X = 0 = The value of </a:t>
            </a:r>
            <a:r>
              <a:rPr lang="en-US" altLang="ko-KR" sz="2500" dirty="0" err="1"/>
              <a:t>cn</a:t>
            </a:r>
            <a:r>
              <a:rPr lang="en-US" altLang="ko-KR" sz="2500" dirty="0"/>
              <a:t> at x = 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97" y="1152005"/>
            <a:ext cx="1019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5100" y="2028825"/>
            <a:ext cx="4406900" cy="2441575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dirty="0">
                <a:latin typeface="+mj-ea"/>
              </a:rPr>
              <a:t>Code</a:t>
            </a:r>
            <a:endParaRPr lang="en-US" sz="5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815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769937"/>
            <a:ext cx="6790272" cy="50212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97812" y="1022743"/>
            <a:ext cx="3201988" cy="176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A does not change as time steps.  Count it only once.</a:t>
            </a:r>
          </a:p>
        </p:txBody>
      </p:sp>
    </p:spTree>
    <p:extLst>
      <p:ext uri="{BB962C8B-B14F-4D97-AF65-F5344CB8AC3E}">
        <p14:creationId xmlns:p14="http://schemas.microsoft.com/office/powerpoint/2010/main" val="292873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593725"/>
            <a:ext cx="5219700" cy="561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1012" y="908443"/>
            <a:ext cx="3354388" cy="176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b is every timestep</a:t>
            </a:r>
          </a:p>
          <a:p>
            <a:pPr>
              <a:lnSpc>
                <a:spcPct val="150000"/>
              </a:lnSpc>
            </a:pPr>
            <a:r>
              <a:rPr lang="en-US" altLang="ko-KR" sz="2500" dirty="0"/>
              <a:t>Because </a:t>
            </a:r>
            <a:r>
              <a:rPr lang="en-US" altLang="ko-KR" sz="2500" dirty="0" err="1"/>
              <a:t>c_n</a:t>
            </a:r>
            <a:r>
              <a:rPr lang="en-US" altLang="ko-KR" sz="2500" dirty="0"/>
              <a:t> changes, we calculate new.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4012" y="5607443"/>
            <a:ext cx="43068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Apply a periodic boundary condition</a:t>
            </a:r>
          </a:p>
        </p:txBody>
      </p:sp>
    </p:spTree>
    <p:extLst>
      <p:ext uri="{BB962C8B-B14F-4D97-AF65-F5344CB8AC3E}">
        <p14:creationId xmlns:p14="http://schemas.microsoft.com/office/powerpoint/2010/main" val="53430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en-US" altLang="ko-KR" sz="4500" dirty="0">
                <a:latin typeface="+mj-ea"/>
              </a:rPr>
              <a:t>Results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01763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727324"/>
            <a:ext cx="7059566" cy="14094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78799" y="2808807"/>
            <a:ext cx="35166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err="1"/>
              <a:t>lhs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A_i</a:t>
            </a:r>
            <a:r>
              <a:rPr lang="en-US" altLang="ko-KR" sz="2500" dirty="0"/>
              <a:t>, j expression</a:t>
            </a:r>
          </a:p>
          <a:p>
            <a:endParaRPr lang="en-US" altLang="ko-KR" sz="2500" dirty="0"/>
          </a:p>
          <a:p>
            <a:r>
              <a:rPr lang="en-US" altLang="ko-KR" sz="2500" dirty="0" err="1"/>
              <a:t>rhs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b_i</a:t>
            </a:r>
            <a:r>
              <a:rPr lang="en-US" altLang="ko-KR" sz="2500" dirty="0"/>
              <a:t> expression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73800" y="530863"/>
            <a:ext cx="5918200" cy="1186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Compute new c at the end of Timestep</a:t>
            </a:r>
          </a:p>
          <a:p>
            <a:pPr>
              <a:lnSpc>
                <a:spcPct val="150000"/>
              </a:lnSpc>
            </a:pPr>
            <a:r>
              <a:rPr lang="en-US" altLang="ko-KR" sz="2500" dirty="0"/>
              <a:t>Update </a:t>
            </a:r>
            <a:r>
              <a:rPr lang="en-US" altLang="ko-KR" sz="2500" dirty="0" err="1"/>
              <a:t>c_n</a:t>
            </a:r>
            <a:r>
              <a:rPr lang="en-US" altLang="ko-KR" sz="2500" dirty="0"/>
              <a:t> to c.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682624"/>
            <a:ext cx="518636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349" y="215308"/>
            <a:ext cx="10515600" cy="1325563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Simulation goals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22" y="2459357"/>
            <a:ext cx="3169545" cy="2113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59" y="4648157"/>
            <a:ext cx="3143984" cy="2138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2" y="1817688"/>
            <a:ext cx="3514725" cy="2390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57590" y="1356023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t=0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61" y="280779"/>
            <a:ext cx="3195106" cy="2155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7336" y="30050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7336" y="2541880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1635" y="4753626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288399" y="485167"/>
            <a:ext cx="3631432" cy="276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 = 0</a:t>
            </a:r>
          </a:p>
          <a:p>
            <a:pPr marL="0" indent="0">
              <a:buNone/>
            </a:pPr>
            <a:r>
              <a:rPr lang="en-US" dirty="0"/>
              <a:t>When the initial value is given</a:t>
            </a:r>
          </a:p>
          <a:p>
            <a:pPr marL="0" indent="0">
              <a:buNone/>
            </a:pPr>
            <a:r>
              <a:rPr lang="en-US" dirty="0"/>
              <a:t>Pulse like 1,2,3 next</a:t>
            </a:r>
          </a:p>
          <a:p>
            <a:pPr marL="0" indent="0">
              <a:buNone/>
            </a:pPr>
            <a:r>
              <a:rPr lang="en-US" dirty="0"/>
              <a:t>Moving Simulation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399" y="3253839"/>
            <a:ext cx="3752850" cy="2457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20447" y="5711289"/>
            <a:ext cx="3471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shown in the picture above by error - Pulse shape may be deformed</a:t>
            </a:r>
          </a:p>
        </p:txBody>
      </p:sp>
    </p:spTree>
    <p:extLst>
      <p:ext uri="{BB962C8B-B14F-4D97-AF65-F5344CB8AC3E}">
        <p14:creationId xmlns:p14="http://schemas.microsoft.com/office/powerpoint/2010/main" val="27477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5" y="2483276"/>
            <a:ext cx="3748312" cy="23955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0974" y="1855071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t=0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72" y="963234"/>
            <a:ext cx="3771900" cy="2371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60" y="3373059"/>
            <a:ext cx="3819525" cy="236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618" y="963234"/>
            <a:ext cx="3790950" cy="4819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49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4998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246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4699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47348" y="335030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/>
              <a:t>N_e</a:t>
            </a:r>
            <a:r>
              <a:rPr lang="en-US" altLang="ko-KR" sz="2400" dirty="0"/>
              <a:t> = 10; dx = 0.1; </a:t>
            </a:r>
            <a:r>
              <a:rPr lang="en-US" altLang="ko-KR" sz="2400" dirty="0" err="1"/>
              <a:t>dt</a:t>
            </a:r>
            <a:r>
              <a:rPr lang="en-US" altLang="ko-KR" sz="2400" dirty="0"/>
              <a:t> = 0.005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700983" y="335030"/>
            <a:ext cx="3036620" cy="1325563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  <a:br>
              <a:rPr lang="en-US" dirty="0"/>
            </a:br>
            <a:r>
              <a:rPr lang="en-US" altLang="ko-KR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5" y="2050683"/>
            <a:ext cx="3748312" cy="23955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0974" y="1422478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49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998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24699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4699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47348" y="335030"/>
            <a:ext cx="55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/>
              <a:t>N_e</a:t>
            </a:r>
            <a:r>
              <a:rPr lang="en-US" altLang="ko-KR" sz="2400" dirty="0"/>
              <a:t> = 80; dx =1/80; </a:t>
            </a:r>
            <a:r>
              <a:rPr lang="en-US" altLang="ko-KR" sz="2400" dirty="0" err="1"/>
              <a:t>dt</a:t>
            </a:r>
            <a:r>
              <a:rPr lang="en-US" altLang="ko-KR" sz="2400" dirty="0"/>
              <a:t> =0.0001; </a:t>
            </a:r>
            <a:r>
              <a:rPr lang="en-US" altLang="ko-KR" sz="2400" dirty="0" err="1"/>
              <a:t>nt</a:t>
            </a:r>
            <a:r>
              <a:rPr lang="en-US" altLang="ko-KR" sz="2400" dirty="0"/>
              <a:t> = 10000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62" y="963234"/>
            <a:ext cx="3800475" cy="481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02" y="982283"/>
            <a:ext cx="3771900" cy="4772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6543" y="1091821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6542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96243" y="1007304"/>
            <a:ext cx="268357" cy="36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6243" y="3487359"/>
            <a:ext cx="34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2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8823" y="700644"/>
            <a:ext cx="10515600" cy="5036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dx is small enough, the result is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smaller the dx, the better the shape of the pulse is maintained</a:t>
            </a:r>
          </a:p>
          <a:p>
            <a:pPr marL="0" indent="0">
              <a:buNone/>
            </a:pPr>
            <a:r>
              <a:rPr lang="en-US" dirty="0"/>
              <a:t>Smaller dx requires smaller dt (CFL condition)</a:t>
            </a:r>
          </a:p>
          <a:p>
            <a:pPr marL="0" indent="0">
              <a:buNone/>
            </a:pPr>
            <a:r>
              <a:rPr lang="en-US" dirty="0"/>
              <a:t>(pulse decay if dt is not small enough)</a:t>
            </a:r>
          </a:p>
          <a:p>
            <a:pPr marL="0" indent="0">
              <a:buNone/>
            </a:pPr>
            <a:r>
              <a:rPr lang="en-US" dirty="0"/>
              <a:t>If dt is small, increase </a:t>
            </a:r>
            <a:r>
              <a:rPr lang="en-US" dirty="0" err="1"/>
              <a:t>nt</a:t>
            </a:r>
            <a:r>
              <a:rPr lang="en-US" dirty="0"/>
              <a:t> for same time calculation</a:t>
            </a:r>
          </a:p>
          <a:p>
            <a:pPr marL="0" indent="0">
              <a:buNone/>
            </a:pPr>
            <a:r>
              <a:rPr lang="en-US" dirty="0"/>
              <a:t>-&gt; Increase calculation amount-&gt; Increase calculation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 Euler method for the current time,</a:t>
            </a:r>
          </a:p>
          <a:p>
            <a:pPr marL="0" indent="0">
              <a:buNone/>
            </a:pPr>
            <a:r>
              <a:rPr lang="en-US" dirty="0"/>
              <a:t>Expect to increase accuracy with Runge </a:t>
            </a:r>
            <a:r>
              <a:rPr lang="en-US" dirty="0" err="1"/>
              <a:t>Kutta</a:t>
            </a:r>
            <a:r>
              <a:rPr lang="en-US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37" y="1462994"/>
            <a:ext cx="25241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017" y="2600633"/>
            <a:ext cx="3590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2181225"/>
            <a:ext cx="9512300" cy="2441575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latin typeface="+mj-ea"/>
              </a:rPr>
              <a:t>Discontinuous </a:t>
            </a:r>
            <a:r>
              <a:rPr lang="en-US" sz="4500" dirty="0" err="1">
                <a:latin typeface="+mj-ea"/>
              </a:rPr>
              <a:t>Galerkin</a:t>
            </a:r>
            <a:r>
              <a:rPr lang="en-US" sz="4500" dirty="0">
                <a:latin typeface="+mj-ea"/>
              </a:rPr>
              <a:t> Method</a:t>
            </a:r>
            <a:br>
              <a:rPr lang="en-US" sz="4500" dirty="0">
                <a:latin typeface="+mj-ea"/>
              </a:rPr>
            </a:br>
            <a:r>
              <a:rPr lang="en-US" altLang="ko-KR" sz="4500" dirty="0">
                <a:latin typeface="+mj-ea"/>
              </a:rPr>
              <a:t>Rationale</a:t>
            </a:r>
            <a:endParaRPr 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855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423"/>
            <a:ext cx="10515600" cy="1325563"/>
          </a:xfrm>
        </p:spPr>
        <p:txBody>
          <a:bodyPr/>
          <a:lstStyle/>
          <a:p>
            <a:r>
              <a:rPr lang="en-US" dirty="0"/>
              <a:t>Discontinuous </a:t>
            </a:r>
            <a:r>
              <a:rPr lang="en-US" dirty="0" err="1"/>
              <a:t>Galerkin</a:t>
            </a:r>
            <a:r>
              <a:rPr lang="en-US" dirty="0"/>
              <a:t> Method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93973"/>
            <a:ext cx="10947400" cy="310075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Goal:</a:t>
            </a:r>
            <a:r>
              <a:rPr lang="en-US" sz="2400" dirty="0">
                <a:latin typeface="+mj-ea"/>
                <a:ea typeface="+mj-ea"/>
              </a:rPr>
              <a:t> 		</a:t>
            </a:r>
            <a:r>
              <a:rPr lang="en-US" altLang="ko-KR" sz="2400" dirty="0">
                <a:latin typeface="+mj-ea"/>
                <a:ea typeface="+mj-ea"/>
              </a:rPr>
              <a:t>-&gt; 	</a:t>
            </a:r>
            <a:r>
              <a:rPr lang="ko-KR" altLang="en-US" sz="2400" dirty="0" err="1">
                <a:latin typeface="+mj-ea"/>
                <a:ea typeface="+mj-ea"/>
              </a:rPr>
              <a:t>를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is approximated by a function with a basis</a:t>
            </a:r>
          </a:p>
          <a:p>
            <a:pPr marL="0" indent="90170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The paper uses a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Legendre polynomial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300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Method: f (x) is the actual function we want to find,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  The difference between the approximate functions u (x) and f (x) is the error.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The goal is to find u (x) that minimizes the error.</a:t>
            </a:r>
          </a:p>
          <a:p>
            <a:pPr marL="0" indent="812800">
              <a:lnSpc>
                <a:spcPct val="10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         </a:t>
            </a:r>
            <a:r>
              <a:rPr lang="ko-KR" altLang="en-US" sz="2400" dirty="0">
                <a:latin typeface="+mj-ea"/>
                <a:ea typeface="+mj-ea"/>
              </a:rPr>
              <a:t>   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183981"/>
            <a:ext cx="6900863" cy="1312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48" y="3266852"/>
            <a:ext cx="802764" cy="5850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705" y="2358510"/>
            <a:ext cx="2145589" cy="7542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411" y="3266852"/>
            <a:ext cx="964570" cy="6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44" y="1521629"/>
            <a:ext cx="4166367" cy="15402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7245" y="1152297"/>
            <a:ext cx="2683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3. Minimizing errors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92" y="3240336"/>
            <a:ext cx="2942656" cy="399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54" y="3615500"/>
            <a:ext cx="3947757" cy="164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5100" y="1718251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 동치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086" y="2131592"/>
            <a:ext cx="1952625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6711" y="2421268"/>
            <a:ext cx="1866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이므로</a:t>
            </a:r>
            <a:r>
              <a:rPr lang="en-US" altLang="ko-KR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553</Words>
  <Application>Microsoft Macintosh PowerPoint</Application>
  <PresentationFormat>Widescreen</PresentationFormat>
  <Paragraphs>84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Presentation</vt:lpstr>
      <vt:lpstr>Results and conclusions</vt:lpstr>
      <vt:lpstr>Simulation goals</vt:lpstr>
      <vt:lpstr>Simulation result</vt:lpstr>
      <vt:lpstr>PowerPoint Presentation</vt:lpstr>
      <vt:lpstr>PowerPoint Presentation</vt:lpstr>
      <vt:lpstr>Discontinuous Galerkin Method Rationale</vt:lpstr>
      <vt:lpstr>Discontinuous Galerkin Method</vt:lpstr>
      <vt:lpstr>PowerPoint Presentation</vt:lpstr>
      <vt:lpstr>PowerPoint Presentation</vt:lpstr>
      <vt:lpstr>PowerPoint Presentation</vt:lpstr>
      <vt:lpstr>PowerPoint Presentation</vt:lpstr>
      <vt:lpstr>Discontinuous Galerkin Method with time</vt:lpstr>
      <vt:lpstr>Time dependent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Hye-lee</dc:creator>
  <cp:lastModifiedBy>Ben Bubnick</cp:lastModifiedBy>
  <cp:revision>26</cp:revision>
  <dcterms:created xsi:type="dcterms:W3CDTF">2019-10-17T23:16:19Z</dcterms:created>
  <dcterms:modified xsi:type="dcterms:W3CDTF">2020-03-24T12:03:07Z</dcterms:modified>
</cp:coreProperties>
</file>