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SemiBold"/>
      <p:regular r:id="rId12"/>
      <p:bold r:id="rId13"/>
      <p:italic r:id="rId14"/>
      <p:boldItalic r:id="rId15"/>
    </p:embeddedFont>
    <p:embeddedFont>
      <p:font typeface="Raleway"/>
      <p:regular r:id="rId16"/>
      <p:bold r:id="rId17"/>
      <p:italic r:id="rId18"/>
      <p:boldItalic r:id="rId19"/>
    </p:embeddedFont>
    <p:embeddedFont>
      <p:font typeface="Barlow Light"/>
      <p:regular r:id="rId20"/>
      <p:bold r:id="rId21"/>
      <p:italic r:id="rId22"/>
      <p:boldItalic r:id="rId23"/>
    </p:embeddedFont>
    <p:embeddedFont>
      <p:font typeface="Barlow"/>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Light-regular.fntdata"/><Relationship Id="rId22" Type="http://schemas.openxmlformats.org/officeDocument/2006/relationships/font" Target="fonts/BarlowLight-italic.fntdata"/><Relationship Id="rId21" Type="http://schemas.openxmlformats.org/officeDocument/2006/relationships/font" Target="fonts/BarlowLight-bold.fntdata"/><Relationship Id="rId24" Type="http://schemas.openxmlformats.org/officeDocument/2006/relationships/font" Target="fonts/Barlow-regular.fntdata"/><Relationship Id="rId23" Type="http://schemas.openxmlformats.org/officeDocument/2006/relationships/font" Target="fonts/Barlow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italic.fntdata"/><Relationship Id="rId25" Type="http://schemas.openxmlformats.org/officeDocument/2006/relationships/font" Target="fonts/Barlow-bold.fntdata"/><Relationship Id="rId27" Type="http://schemas.openxmlformats.org/officeDocument/2006/relationships/font" Target="fonts/Barl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SemiBold-bold.fntdata"/><Relationship Id="rId12" Type="http://schemas.openxmlformats.org/officeDocument/2006/relationships/font" Target="fonts/RalewaySemiBold-regular.fntdata"/><Relationship Id="rId15" Type="http://schemas.openxmlformats.org/officeDocument/2006/relationships/font" Target="fonts/RalewaySemiBold-boldItalic.fntdata"/><Relationship Id="rId14" Type="http://schemas.openxmlformats.org/officeDocument/2006/relationships/font" Target="fonts/RalewaySemiBold-italic.fntdata"/><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9c3482a28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9c3482a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8-bit data bus  16-bit address bus provides access to 65,536 bytes of memory space  8-bit ALU, Accum45ulator, Stack Pointer, Index Registers, Processor Status Register  16-bit Program Counter  70 instructions  16 addressing modes  212 Operation Codes (OpCodes)  Vector Pull (VPB) output indicates when interrupt vectors are being addressed  WAit-for-Interrupt (WAI) and SToP (STP) instructions reduce power consumption, decrease interrupt latency and provide synchronization with external events  Variable length instruction set provides for lower power and smaller code optimization over fixed length instruction set processors  Fully static circuitry  Wide operating voltage range, 1.8+/- 5%, 2.5+/- 5%, 3.0+/- 5%, 3.3+/- 10%, 5.0+/- 5% specified  Low Power consumption, 150uA@1MHz</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94744b264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94744b2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9c3482a2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9c3482a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6"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nvSpPr>
        <p:spPr>
          <a:xfrm>
            <a:off x="19050" y="933775"/>
            <a:ext cx="5310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8600">
                <a:solidFill>
                  <a:schemeClr val="accent2"/>
                </a:solidFill>
                <a:latin typeface="Raleway"/>
                <a:ea typeface="Raleway"/>
                <a:cs typeface="Raleway"/>
                <a:sym typeface="Raleway"/>
              </a:rPr>
              <a:t>“</a:t>
            </a:r>
            <a:endParaRPr b="1" sz="8600">
              <a:solidFill>
                <a:schemeClr val="accent2"/>
              </a:solidFill>
              <a:latin typeface="Raleway"/>
              <a:ea typeface="Raleway"/>
              <a:cs typeface="Raleway"/>
              <a:sym typeface="Raleway"/>
            </a:endParaRPr>
          </a:p>
        </p:txBody>
      </p:sp>
      <p:sp>
        <p:nvSpPr>
          <p:cNvPr id="21" name="Google Shape;21;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a:lvl1pPr>
            <a:lvl2pPr indent="-342900" lvl="1" marL="914400">
              <a:spcBef>
                <a:spcPts val="600"/>
              </a:spcBef>
              <a:spcAft>
                <a:spcPts val="0"/>
              </a:spcAft>
              <a:buSzPts val="1800"/>
              <a:buChar char="▹"/>
              <a:defRPr/>
            </a:lvl2pPr>
            <a:lvl3pPr indent="-342900" lvl="2" marL="1371600">
              <a:spcBef>
                <a:spcPts val="600"/>
              </a:spcBef>
              <a:spcAft>
                <a:spcPts val="0"/>
              </a:spcAft>
              <a:buSzPts val="1800"/>
              <a:buChar char="▹"/>
              <a:defRPr/>
            </a:lvl3pPr>
            <a:lvl4pPr indent="-355600" lvl="3" marL="1828800">
              <a:spcBef>
                <a:spcPts val="600"/>
              </a:spcBef>
              <a:spcAft>
                <a:spcPts val="0"/>
              </a:spcAft>
              <a:buSzPts val="2000"/>
              <a:buChar char="▹"/>
              <a:defRPr/>
            </a:lvl4pPr>
            <a:lvl5pPr indent="-355600" lvl="4" marL="2286000">
              <a:spcBef>
                <a:spcPts val="600"/>
              </a:spcBef>
              <a:spcAft>
                <a:spcPts val="0"/>
              </a:spcAft>
              <a:buSzPts val="2000"/>
              <a:buChar char="▹"/>
              <a:defRPr/>
            </a:lvl5pPr>
            <a:lvl6pPr indent="-355600" lvl="5" marL="2743200">
              <a:spcBef>
                <a:spcPts val="600"/>
              </a:spcBef>
              <a:spcAft>
                <a:spcPts val="0"/>
              </a:spcAft>
              <a:buSzPts val="2000"/>
              <a:buChar char="▹"/>
              <a:defRPr/>
            </a:lvl6pPr>
            <a:lvl7pPr indent="-355600" lvl="6" marL="3200400">
              <a:spcBef>
                <a:spcPts val="600"/>
              </a:spcBef>
              <a:spcAft>
                <a:spcPts val="0"/>
              </a:spcAft>
              <a:buSzPts val="2000"/>
              <a:buChar char="▹"/>
              <a:defRPr/>
            </a:lvl7pPr>
            <a:lvl8pPr indent="-355600" lvl="7" marL="3657600">
              <a:spcBef>
                <a:spcPts val="600"/>
              </a:spcBef>
              <a:spcAft>
                <a:spcPts val="0"/>
              </a:spcAft>
              <a:buSzPts val="2000"/>
              <a:buChar char="▹"/>
              <a:defRPr/>
            </a:lvl8pPr>
            <a:lvl9pPr indent="-355600" lvl="8" marL="4114800">
              <a:spcBef>
                <a:spcPts val="600"/>
              </a:spcBef>
              <a:spcAft>
                <a:spcPts val="0"/>
              </a:spcAft>
              <a:buSzPts val="2000"/>
              <a:buChar char="▹"/>
              <a:defRPr/>
            </a:lvl9pPr>
          </a:lstStyle>
          <a:p/>
        </p:txBody>
      </p:sp>
      <p:sp>
        <p:nvSpPr>
          <p:cNvPr id="27" name="Google Shape;27;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4" name="Google Shape;34;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5"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2" name="Google Shape;42;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2" name="Google Shape;52;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38" name="Google Shape;338;p12"/>
          <p:cNvSpPr txBox="1"/>
          <p:nvPr>
            <p:ph type="ctrTitle"/>
          </p:nvPr>
        </p:nvSpPr>
        <p:spPr>
          <a:xfrm>
            <a:off x="857700" y="1863600"/>
            <a:ext cx="4962600" cy="1416300"/>
          </a:xfrm>
          <a:prstGeom prst="rect">
            <a:avLst/>
          </a:prstGeom>
        </p:spPr>
        <p:txBody>
          <a:bodyPr anchorCtr="0" anchor="ctr" bIns="0" lIns="0" spcFirstLastPara="1" rIns="0" wrap="square" tIns="0">
            <a:noAutofit/>
          </a:bodyPr>
          <a:lstStyle/>
          <a:p>
            <a:pPr indent="-317500" lvl="0" marL="457200" rtl="0" algn="l">
              <a:spcBef>
                <a:spcPts val="0"/>
              </a:spcBef>
              <a:spcAft>
                <a:spcPts val="0"/>
              </a:spcAft>
              <a:buSzPts val="1400"/>
              <a:buChar char="-"/>
            </a:pPr>
            <a:r>
              <a:rPr lang="en"/>
              <a:t>6502 Simulator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13"/>
          <p:cNvPicPr preferRelativeResize="0"/>
          <p:nvPr/>
        </p:nvPicPr>
        <p:blipFill>
          <a:blip r:embed="rId3">
            <a:alphaModFix/>
          </a:blip>
          <a:stretch>
            <a:fillRect/>
          </a:stretch>
        </p:blipFill>
        <p:spPr>
          <a:xfrm>
            <a:off x="2089550" y="152400"/>
            <a:ext cx="5089925"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3 Main Parts</a:t>
            </a:r>
            <a:endParaRPr/>
          </a:p>
        </p:txBody>
      </p:sp>
      <p:sp>
        <p:nvSpPr>
          <p:cNvPr id="349" name="Google Shape;349;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50" name="Google Shape;350;p14"/>
          <p:cNvGrpSpPr/>
          <p:nvPr/>
        </p:nvGrpSpPr>
        <p:grpSpPr>
          <a:xfrm>
            <a:off x="2657079" y="2043002"/>
            <a:ext cx="2483838" cy="2004850"/>
            <a:chOff x="3071457" y="2013875"/>
            <a:chExt cx="1944600" cy="1569600"/>
          </a:xfrm>
        </p:grpSpPr>
        <p:sp>
          <p:nvSpPr>
            <p:cNvPr id="351" name="Google Shape;351;p14"/>
            <p:cNvSpPr/>
            <p:nvPr/>
          </p:nvSpPr>
          <p:spPr>
            <a:xfrm flipH="1">
              <a:off x="3071457" y="2013875"/>
              <a:ext cx="1944600" cy="1569600"/>
            </a:xfrm>
            <a:prstGeom prst="round2DiagRect">
              <a:avLst>
                <a:gd fmla="val 0" name="adj1"/>
                <a:gd fmla="val 17764" name="adj2"/>
              </a:avLst>
            </a:prstGeom>
            <a:solidFill>
              <a:schemeClr val="accent2"/>
            </a:solidFill>
            <a:ln>
              <a:noFill/>
            </a:ln>
          </p:spPr>
          <p:txBody>
            <a:bodyPr anchorCtr="0" anchor="ctr"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 sz="1000">
                  <a:solidFill>
                    <a:schemeClr val="lt1"/>
                  </a:solidFill>
                </a:rPr>
                <a:t>Discussing </a:t>
              </a:r>
              <a:r>
                <a:rPr lang="en" sz="1000">
                  <a:solidFill>
                    <a:schemeClr val="lt1"/>
                  </a:solidFill>
                </a:rPr>
                <a:t>Implementation.</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Learning Web Assembly</a:t>
              </a:r>
              <a:endParaRPr sz="1000">
                <a:solidFill>
                  <a:schemeClr val="lt1"/>
                </a:solidFill>
              </a:endParaRPr>
            </a:p>
          </p:txBody>
        </p:sp>
        <p:sp>
          <p:nvSpPr>
            <p:cNvPr id="352" name="Google Shape;352;p14"/>
            <p:cNvSpPr txBox="1"/>
            <p:nvPr/>
          </p:nvSpPr>
          <p:spPr>
            <a:xfrm>
              <a:off x="3317848" y="2095825"/>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Barlow"/>
                  <a:ea typeface="Barlow"/>
                  <a:cs typeface="Barlow"/>
                  <a:sym typeface="Barlow"/>
                </a:rPr>
                <a:t>Research</a:t>
              </a:r>
              <a:endParaRPr sz="1200">
                <a:solidFill>
                  <a:srgbClr val="FFFFFF"/>
                </a:solidFill>
                <a:latin typeface="Barlow"/>
                <a:ea typeface="Barlow"/>
                <a:cs typeface="Barlow"/>
                <a:sym typeface="Barlow"/>
              </a:endParaRPr>
            </a:p>
          </p:txBody>
        </p:sp>
      </p:grpSp>
      <p:grpSp>
        <p:nvGrpSpPr>
          <p:cNvPr id="353" name="Google Shape;353;p14"/>
          <p:cNvGrpSpPr/>
          <p:nvPr/>
        </p:nvGrpSpPr>
        <p:grpSpPr>
          <a:xfrm>
            <a:off x="176290" y="2043002"/>
            <a:ext cx="2483838" cy="2004850"/>
            <a:chOff x="1126863" y="2013875"/>
            <a:chExt cx="1944600" cy="1569600"/>
          </a:xfrm>
        </p:grpSpPr>
        <p:sp>
          <p:nvSpPr>
            <p:cNvPr id="354" name="Google Shape;354;p14"/>
            <p:cNvSpPr/>
            <p:nvPr/>
          </p:nvSpPr>
          <p:spPr>
            <a:xfrm>
              <a:off x="1126863" y="2013875"/>
              <a:ext cx="1944600" cy="15696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n" sz="1100">
                  <a:solidFill>
                    <a:schemeClr val="lt1"/>
                  </a:solidFill>
                </a:rPr>
                <a:t>Reading the manuals</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
          <p:nvSpPr>
            <p:cNvPr id="355" name="Google Shape;355;p14"/>
            <p:cNvSpPr txBox="1"/>
            <p:nvPr/>
          </p:nvSpPr>
          <p:spPr>
            <a:xfrm>
              <a:off x="1373321" y="2093657"/>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Barlow"/>
                  <a:ea typeface="Barlow"/>
                  <a:cs typeface="Barlow"/>
                  <a:sym typeface="Barlow"/>
                </a:rPr>
                <a:t>EDUCATION</a:t>
              </a:r>
              <a:endParaRPr sz="1200">
                <a:solidFill>
                  <a:srgbClr val="FFFFFF"/>
                </a:solidFill>
                <a:latin typeface="Barlow"/>
                <a:ea typeface="Barlow"/>
                <a:cs typeface="Barlow"/>
                <a:sym typeface="Barlow"/>
              </a:endParaRPr>
            </a:p>
          </p:txBody>
        </p:sp>
      </p:grpSp>
      <p:grpSp>
        <p:nvGrpSpPr>
          <p:cNvPr id="356" name="Google Shape;356;p14"/>
          <p:cNvGrpSpPr/>
          <p:nvPr/>
        </p:nvGrpSpPr>
        <p:grpSpPr>
          <a:xfrm>
            <a:off x="5137723" y="2043002"/>
            <a:ext cx="3833433" cy="2004850"/>
            <a:chOff x="5015938" y="2013875"/>
            <a:chExt cx="3001200" cy="1569600"/>
          </a:xfrm>
        </p:grpSpPr>
        <p:sp>
          <p:nvSpPr>
            <p:cNvPr id="357" name="Google Shape;357;p14"/>
            <p:cNvSpPr/>
            <p:nvPr/>
          </p:nvSpPr>
          <p:spPr>
            <a:xfrm>
              <a:off x="5015938" y="2013875"/>
              <a:ext cx="30012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 sz="1000">
                  <a:solidFill>
                    <a:schemeClr val="lt1"/>
                  </a:solidFill>
                </a:rPr>
                <a:t>Building the model </a:t>
              </a:r>
              <a:endParaRPr/>
            </a:p>
          </p:txBody>
        </p:sp>
        <p:sp>
          <p:nvSpPr>
            <p:cNvPr id="358" name="Google Shape;358;p14"/>
            <p:cNvSpPr txBox="1"/>
            <p:nvPr/>
          </p:nvSpPr>
          <p:spPr>
            <a:xfrm>
              <a:off x="5347831" y="2139318"/>
              <a:ext cx="24171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WORK</a:t>
              </a:r>
              <a:endParaRPr sz="1100">
                <a:solidFill>
                  <a:srgbClr val="FFFFFF"/>
                </a:solidFill>
                <a:latin typeface="Barlow"/>
                <a:ea typeface="Barlow"/>
                <a:cs typeface="Barlow"/>
                <a:sym typeface="Barlow"/>
              </a:endParaRPr>
            </a:p>
          </p:txBody>
        </p:sp>
      </p:grpSp>
      <p:grpSp>
        <p:nvGrpSpPr>
          <p:cNvPr id="359" name="Google Shape;359;p14"/>
          <p:cNvGrpSpPr/>
          <p:nvPr/>
        </p:nvGrpSpPr>
        <p:grpSpPr>
          <a:xfrm>
            <a:off x="4971454" y="2921197"/>
            <a:ext cx="334131" cy="332609"/>
            <a:chOff x="4858109" y="2631368"/>
            <a:chExt cx="316442" cy="315000"/>
          </a:xfrm>
        </p:grpSpPr>
        <p:sp>
          <p:nvSpPr>
            <p:cNvPr id="360" name="Google Shape;360;p1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4858109" y="2739300"/>
              <a:ext cx="239100" cy="99000"/>
            </a:xfrm>
            <a:prstGeom prst="rightArrow">
              <a:avLst>
                <a:gd fmla="val 32020" name="adj1"/>
                <a:gd fmla="val 6697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362" name="Google Shape;362;p14"/>
          <p:cNvGrpSpPr/>
          <p:nvPr/>
        </p:nvGrpSpPr>
        <p:grpSpPr>
          <a:xfrm>
            <a:off x="2496364" y="2920790"/>
            <a:ext cx="332526" cy="332526"/>
            <a:chOff x="3157188" y="909150"/>
            <a:chExt cx="470400" cy="470400"/>
          </a:xfrm>
        </p:grpSpPr>
        <p:sp>
          <p:nvSpPr>
            <p:cNvPr id="363" name="Google Shape;363;p14"/>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3243138" y="995100"/>
              <a:ext cx="298500" cy="298500"/>
            </a:xfrm>
            <a:prstGeom prst="mathPlus">
              <a:avLst>
                <a:gd fmla="val 990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5"/>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latin typeface="Barlow"/>
                <a:ea typeface="Barlow"/>
                <a:cs typeface="Barlow"/>
                <a:sym typeface="Barlow"/>
              </a:rPr>
              <a:t>1</a:t>
            </a:r>
            <a:endParaRPr b="1" sz="3600">
              <a:solidFill>
                <a:schemeClr val="lt1"/>
              </a:solidFill>
              <a:latin typeface="Barlow"/>
              <a:ea typeface="Barlow"/>
              <a:cs typeface="Barlow"/>
              <a:sym typeface="Barlow"/>
            </a:endParaRPr>
          </a:p>
        </p:txBody>
      </p:sp>
      <p:pic>
        <p:nvPicPr>
          <p:cNvPr id="370" name="Google Shape;370;p15"/>
          <p:cNvPicPr preferRelativeResize="0"/>
          <p:nvPr/>
        </p:nvPicPr>
        <p:blipFill>
          <a:blip r:embed="rId3">
            <a:alphaModFix/>
          </a:blip>
          <a:stretch>
            <a:fillRect/>
          </a:stretch>
        </p:blipFill>
        <p:spPr>
          <a:xfrm>
            <a:off x="4422500" y="316249"/>
            <a:ext cx="6720049" cy="852825"/>
          </a:xfrm>
          <a:prstGeom prst="rect">
            <a:avLst/>
          </a:prstGeom>
          <a:noFill/>
          <a:ln>
            <a:noFill/>
          </a:ln>
        </p:spPr>
      </p:pic>
      <p:pic>
        <p:nvPicPr>
          <p:cNvPr id="371" name="Google Shape;371;p15"/>
          <p:cNvPicPr preferRelativeResize="0"/>
          <p:nvPr/>
        </p:nvPicPr>
        <p:blipFill>
          <a:blip r:embed="rId4">
            <a:alphaModFix/>
          </a:blip>
          <a:stretch>
            <a:fillRect/>
          </a:stretch>
        </p:blipFill>
        <p:spPr>
          <a:xfrm>
            <a:off x="791800" y="316238"/>
            <a:ext cx="2755450" cy="1662375"/>
          </a:xfrm>
          <a:prstGeom prst="rect">
            <a:avLst/>
          </a:prstGeom>
          <a:noFill/>
          <a:ln>
            <a:noFill/>
          </a:ln>
        </p:spPr>
      </p:pic>
      <p:grpSp>
        <p:nvGrpSpPr>
          <p:cNvPr id="372" name="Google Shape;372;p15"/>
          <p:cNvGrpSpPr/>
          <p:nvPr/>
        </p:nvGrpSpPr>
        <p:grpSpPr>
          <a:xfrm>
            <a:off x="6218577" y="1368775"/>
            <a:ext cx="2456534" cy="2862396"/>
            <a:chOff x="2270525" y="117216"/>
            <a:chExt cx="4650765" cy="4762722"/>
          </a:xfrm>
        </p:grpSpPr>
        <p:sp>
          <p:nvSpPr>
            <p:cNvPr id="373" name="Google Shape;373;p15"/>
            <p:cNvSpPr/>
            <p:nvPr/>
          </p:nvSpPr>
          <p:spPr>
            <a:xfrm>
              <a:off x="2270525" y="2788917"/>
              <a:ext cx="1367464" cy="791146"/>
            </a:xfrm>
            <a:custGeom>
              <a:rect b="b" l="l" r="r" t="t"/>
              <a:pathLst>
                <a:path extrusionOk="0" h="791146" w="1367464">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5"/>
            <p:cNvSpPr/>
            <p:nvPr/>
          </p:nvSpPr>
          <p:spPr>
            <a:xfrm>
              <a:off x="2565006" y="2921600"/>
              <a:ext cx="762723" cy="441198"/>
            </a:xfrm>
            <a:custGeom>
              <a:rect b="b" l="l" r="r" t="t"/>
              <a:pathLst>
                <a:path extrusionOk="0" h="441198" w="762723">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5"/>
            <p:cNvSpPr/>
            <p:nvPr/>
          </p:nvSpPr>
          <p:spPr>
            <a:xfrm>
              <a:off x="2834012" y="3000943"/>
              <a:ext cx="217486" cy="125920"/>
            </a:xfrm>
            <a:custGeom>
              <a:rect b="b" l="l" r="r" t="t"/>
              <a:pathLst>
                <a:path extrusionOk="0" h="125920" w="217486">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5"/>
            <p:cNvSpPr/>
            <p:nvPr/>
          </p:nvSpPr>
          <p:spPr>
            <a:xfrm>
              <a:off x="2841806" y="2229228"/>
              <a:ext cx="209121" cy="823531"/>
            </a:xfrm>
            <a:custGeom>
              <a:rect b="b" l="l" r="r" t="t"/>
              <a:pathLst>
                <a:path extrusionOk="0" h="823531" w="209121">
                  <a:moveTo>
                    <a:pt x="0" y="0"/>
                  </a:moveTo>
                  <a:lnTo>
                    <a:pt x="209121" y="0"/>
                  </a:lnTo>
                  <a:lnTo>
                    <a:pt x="209121" y="823532"/>
                  </a:lnTo>
                  <a:lnTo>
                    <a:pt x="0" y="823532"/>
                  </a:ln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5"/>
            <p:cNvSpPr/>
            <p:nvPr/>
          </p:nvSpPr>
          <p:spPr>
            <a:xfrm>
              <a:off x="2831826" y="2112223"/>
              <a:ext cx="249895" cy="580777"/>
            </a:xfrm>
            <a:custGeom>
              <a:rect b="b" l="l" r="r" t="t"/>
              <a:pathLst>
                <a:path extrusionOk="0" h="580777" w="249895">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a:off x="2373659" y="1582290"/>
              <a:ext cx="397711" cy="625506"/>
            </a:xfrm>
            <a:custGeom>
              <a:rect b="b" l="l" r="r" t="t"/>
              <a:pathLst>
                <a:path extrusionOk="0" h="625506" w="397711">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5"/>
            <p:cNvSpPr/>
            <p:nvPr/>
          </p:nvSpPr>
          <p:spPr>
            <a:xfrm>
              <a:off x="3144177" y="1582290"/>
              <a:ext cx="397710" cy="625506"/>
            </a:xfrm>
            <a:custGeom>
              <a:rect b="b" l="l" r="r" t="t"/>
              <a:pathLst>
                <a:path extrusionOk="0" h="625506" w="39771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5"/>
            <p:cNvSpPr/>
            <p:nvPr/>
          </p:nvSpPr>
          <p:spPr>
            <a:xfrm>
              <a:off x="2815951" y="2102641"/>
              <a:ext cx="276610" cy="160020"/>
            </a:xfrm>
            <a:custGeom>
              <a:rect b="b" l="l" r="r" t="t"/>
              <a:pathLst>
                <a:path extrusionOk="0" h="160020" w="27661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5"/>
            <p:cNvSpPr/>
            <p:nvPr/>
          </p:nvSpPr>
          <p:spPr>
            <a:xfrm>
              <a:off x="2744565" y="2030632"/>
              <a:ext cx="418908" cy="74675"/>
            </a:xfrm>
            <a:custGeom>
              <a:rect b="b" l="l" r="r" t="t"/>
              <a:pathLst>
                <a:path extrusionOk="0" h="74675" w="418908">
                  <a:moveTo>
                    <a:pt x="0" y="72009"/>
                  </a:moveTo>
                  <a:lnTo>
                    <a:pt x="0" y="0"/>
                  </a:lnTo>
                  <a:lnTo>
                    <a:pt x="418908" y="0"/>
                  </a:lnTo>
                  <a:lnTo>
                    <a:pt x="418908" y="74676"/>
                  </a:lnTo>
                  <a:lnTo>
                    <a:pt x="0" y="72009"/>
                  </a:lnTo>
                  <a:close/>
                </a:path>
              </a:pathLst>
            </a:custGeom>
            <a:solidFill>
              <a:srgbClr val="4949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5"/>
            <p:cNvSpPr/>
            <p:nvPr/>
          </p:nvSpPr>
          <p:spPr>
            <a:xfrm>
              <a:off x="2744565" y="1981197"/>
              <a:ext cx="419383" cy="242697"/>
            </a:xfrm>
            <a:custGeom>
              <a:rect b="b" l="l" r="r" t="t"/>
              <a:pathLst>
                <a:path extrusionOk="0" h="242697" w="419383">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5"/>
            <p:cNvSpPr/>
            <p:nvPr/>
          </p:nvSpPr>
          <p:spPr>
            <a:xfrm>
              <a:off x="2697703" y="1845275"/>
              <a:ext cx="511777" cy="296036"/>
            </a:xfrm>
            <a:custGeom>
              <a:rect b="b" l="l" r="r" t="t"/>
              <a:pathLst>
                <a:path extrusionOk="0" h="296036" w="511777">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5"/>
            <p:cNvSpPr/>
            <p:nvPr/>
          </p:nvSpPr>
          <p:spPr>
            <a:xfrm>
              <a:off x="2681484" y="530635"/>
              <a:ext cx="548516" cy="1538895"/>
            </a:xfrm>
            <a:custGeom>
              <a:rect b="b" l="l" r="r" t="t"/>
              <a:pathLst>
                <a:path extrusionOk="0" h="1538895" w="548516">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5"/>
            <p:cNvSpPr/>
            <p:nvPr/>
          </p:nvSpPr>
          <p:spPr>
            <a:xfrm>
              <a:off x="2858251" y="1222531"/>
              <a:ext cx="193342" cy="193738"/>
            </a:xfrm>
            <a:custGeom>
              <a:rect b="b" l="l" r="r" t="t"/>
              <a:pathLst>
                <a:path extrusionOk="0" h="193738" w="193342">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5"/>
            <p:cNvSpPr/>
            <p:nvPr/>
          </p:nvSpPr>
          <p:spPr>
            <a:xfrm>
              <a:off x="2844088" y="1208338"/>
              <a:ext cx="221668" cy="222122"/>
            </a:xfrm>
            <a:custGeom>
              <a:rect b="b" l="l" r="r" t="t"/>
              <a:pathLst>
                <a:path extrusionOk="0" h="222122" w="221668">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5"/>
            <p:cNvSpPr/>
            <p:nvPr/>
          </p:nvSpPr>
          <p:spPr>
            <a:xfrm>
              <a:off x="2858251" y="937733"/>
              <a:ext cx="193342" cy="193738"/>
            </a:xfrm>
            <a:custGeom>
              <a:rect b="b" l="l" r="r" t="t"/>
              <a:pathLst>
                <a:path extrusionOk="0" h="193738" w="193342">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5"/>
            <p:cNvSpPr/>
            <p:nvPr/>
          </p:nvSpPr>
          <p:spPr>
            <a:xfrm>
              <a:off x="2843898" y="923636"/>
              <a:ext cx="221858" cy="222313"/>
            </a:xfrm>
            <a:custGeom>
              <a:rect b="b" l="l" r="r" t="t"/>
              <a:pathLst>
                <a:path extrusionOk="0" h="222313" w="221858">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5"/>
            <p:cNvSpPr/>
            <p:nvPr/>
          </p:nvSpPr>
          <p:spPr>
            <a:xfrm>
              <a:off x="2680593" y="1921189"/>
              <a:ext cx="549324" cy="167997"/>
            </a:xfrm>
            <a:custGeom>
              <a:rect b="b" l="l" r="r" t="t"/>
              <a:pathLst>
                <a:path extrusionOk="0" h="167997" w="549324">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5"/>
            <p:cNvSpPr/>
            <p:nvPr/>
          </p:nvSpPr>
          <p:spPr>
            <a:xfrm>
              <a:off x="2680308" y="1976244"/>
              <a:ext cx="548753" cy="165782"/>
            </a:xfrm>
            <a:custGeom>
              <a:rect b="b" l="l" r="r" t="t"/>
              <a:pathLst>
                <a:path extrusionOk="0" h="165782" w="548753">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5"/>
            <p:cNvSpPr/>
            <p:nvPr/>
          </p:nvSpPr>
          <p:spPr>
            <a:xfrm>
              <a:off x="2683349" y="1877470"/>
              <a:ext cx="542765" cy="158087"/>
            </a:xfrm>
            <a:custGeom>
              <a:rect b="b" l="l" r="r" t="t"/>
              <a:pathLst>
                <a:path extrusionOk="0" h="158087" w="542765">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5"/>
            <p:cNvSpPr/>
            <p:nvPr/>
          </p:nvSpPr>
          <p:spPr>
            <a:xfrm>
              <a:off x="2829449" y="530444"/>
              <a:ext cx="249519" cy="126863"/>
            </a:xfrm>
            <a:custGeom>
              <a:rect b="b" l="l" r="r" t="t"/>
              <a:pathLst>
                <a:path extrusionOk="0" h="126863" w="249519">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5"/>
            <p:cNvSpPr/>
            <p:nvPr/>
          </p:nvSpPr>
          <p:spPr>
            <a:xfrm>
              <a:off x="2934010" y="1583052"/>
              <a:ext cx="47432" cy="623982"/>
            </a:xfrm>
            <a:custGeom>
              <a:rect b="b" l="l" r="r" t="t"/>
              <a:pathLst>
                <a:path extrusionOk="0" h="623982" w="47432">
                  <a:moveTo>
                    <a:pt x="0" y="0"/>
                  </a:moveTo>
                  <a:lnTo>
                    <a:pt x="47433" y="0"/>
                  </a:lnTo>
                  <a:lnTo>
                    <a:pt x="47433" y="623983"/>
                  </a:lnTo>
                  <a:lnTo>
                    <a:pt x="0" y="62398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4" name="Google Shape;394;p15"/>
            <p:cNvGrpSpPr/>
            <p:nvPr/>
          </p:nvGrpSpPr>
          <p:grpSpPr>
            <a:xfrm>
              <a:off x="4031993" y="117216"/>
              <a:ext cx="2889297" cy="3901793"/>
              <a:chOff x="5533368" y="1047716"/>
              <a:chExt cx="2889297" cy="3901793"/>
            </a:xfrm>
          </p:grpSpPr>
          <p:sp>
            <p:nvSpPr>
              <p:cNvPr id="395" name="Google Shape;395;p15"/>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5"/>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5"/>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5"/>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5"/>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5"/>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5"/>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5"/>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5"/>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5"/>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5"/>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5"/>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5"/>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5"/>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5"/>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5"/>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5"/>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5"/>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5"/>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5"/>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5"/>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5"/>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5"/>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5"/>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5"/>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5"/>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5"/>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5"/>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5"/>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5"/>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5"/>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5"/>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5"/>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5"/>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5"/>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5"/>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5"/>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5"/>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5"/>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5"/>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5" name="Google Shape;435;p15"/>
            <p:cNvSpPr/>
            <p:nvPr/>
          </p:nvSpPr>
          <p:spPr>
            <a:xfrm>
              <a:off x="2810939" y="4355647"/>
              <a:ext cx="905825" cy="524291"/>
            </a:xfrm>
            <a:custGeom>
              <a:rect b="b" l="l" r="r" t="t"/>
              <a:pathLst>
                <a:path extrusionOk="0" h="524291" w="905825">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5"/>
            <p:cNvSpPr/>
            <p:nvPr/>
          </p:nvSpPr>
          <p:spPr>
            <a:xfrm>
              <a:off x="2999385" y="3858955"/>
              <a:ext cx="906089" cy="910207"/>
            </a:xfrm>
            <a:custGeom>
              <a:rect b="b" l="l" r="r" t="t"/>
              <a:pathLst>
                <a:path extrusionOk="0" h="910207" w="906089">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5"/>
            <p:cNvSpPr/>
            <p:nvPr/>
          </p:nvSpPr>
          <p:spPr>
            <a:xfrm>
              <a:off x="2999385" y="3718383"/>
              <a:ext cx="905566" cy="524522"/>
            </a:xfrm>
            <a:custGeom>
              <a:rect b="b" l="l" r="r" t="t"/>
              <a:pathLst>
                <a:path extrusionOk="0" h="524522" w="905566">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5"/>
            <p:cNvSpPr/>
            <p:nvPr/>
          </p:nvSpPr>
          <p:spPr>
            <a:xfrm>
              <a:off x="2999243" y="3647851"/>
              <a:ext cx="905825" cy="524031"/>
            </a:xfrm>
            <a:custGeom>
              <a:rect b="b" l="l" r="r" t="t"/>
              <a:pathLst>
                <a:path extrusionOk="0" h="524031" w="905825">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5"/>
            <p:cNvSpPr/>
            <p:nvPr/>
          </p:nvSpPr>
          <p:spPr>
            <a:xfrm>
              <a:off x="3230772" y="3780524"/>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5"/>
            <p:cNvSpPr/>
            <p:nvPr/>
          </p:nvSpPr>
          <p:spPr>
            <a:xfrm>
              <a:off x="3230772" y="3756847"/>
              <a:ext cx="129655" cy="75056"/>
            </a:xfrm>
            <a:custGeom>
              <a:rect b="b" l="l" r="r" t="t"/>
              <a:pathLst>
                <a:path extrusionOk="0" h="75056" w="129655">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5"/>
            <p:cNvSpPr/>
            <p:nvPr/>
          </p:nvSpPr>
          <p:spPr>
            <a:xfrm>
              <a:off x="3393243" y="3872036"/>
              <a:ext cx="129623" cy="74995"/>
            </a:xfrm>
            <a:custGeom>
              <a:rect b="b" l="l" r="r" t="t"/>
              <a:pathLst>
                <a:path extrusionOk="0" h="74995" w="129623">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5"/>
            <p:cNvSpPr/>
            <p:nvPr/>
          </p:nvSpPr>
          <p:spPr>
            <a:xfrm>
              <a:off x="3395112" y="3888323"/>
              <a:ext cx="126148" cy="58707"/>
            </a:xfrm>
            <a:custGeom>
              <a:rect b="b" l="l" r="r" t="t"/>
              <a:pathLst>
                <a:path extrusionOk="0" h="58707" w="126148">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5"/>
            <p:cNvSpPr/>
            <p:nvPr/>
          </p:nvSpPr>
          <p:spPr>
            <a:xfrm>
              <a:off x="3543979" y="3964737"/>
              <a:ext cx="129655" cy="75042"/>
            </a:xfrm>
            <a:custGeom>
              <a:rect b="b" l="l" r="r" t="t"/>
              <a:pathLst>
                <a:path extrusionOk="0" h="75042" w="129655">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5"/>
            <p:cNvSpPr/>
            <p:nvPr/>
          </p:nvSpPr>
          <p:spPr>
            <a:xfrm>
              <a:off x="3543979" y="3941061"/>
              <a:ext cx="129655" cy="75056"/>
            </a:xfrm>
            <a:custGeom>
              <a:rect b="b" l="l" r="r" t="t"/>
              <a:pathLst>
                <a:path extrusionOk="0" h="75056" w="129655">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5"/>
            <p:cNvSpPr/>
            <p:nvPr/>
          </p:nvSpPr>
          <p:spPr>
            <a:xfrm>
              <a:off x="5673026" y="4464079"/>
              <a:ext cx="468241" cy="270891"/>
            </a:xfrm>
            <a:custGeom>
              <a:rect b="b" l="l" r="r" t="t"/>
              <a:pathLst>
                <a:path extrusionOk="0" h="270891" w="468241">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5"/>
            <p:cNvSpPr/>
            <p:nvPr/>
          </p:nvSpPr>
          <p:spPr>
            <a:xfrm>
              <a:off x="5819482" y="3280817"/>
              <a:ext cx="243195" cy="356577"/>
            </a:xfrm>
            <a:custGeom>
              <a:rect b="b" l="l" r="r" t="t"/>
              <a:pathLst>
                <a:path extrusionOk="0" h="356577" w="243195">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15"/>
            <p:cNvSpPr/>
            <p:nvPr/>
          </p:nvSpPr>
          <p:spPr>
            <a:xfrm>
              <a:off x="5837923" y="3277536"/>
              <a:ext cx="116085" cy="143945"/>
            </a:xfrm>
            <a:custGeom>
              <a:rect b="b" l="l" r="r" t="t"/>
              <a:pathLst>
                <a:path extrusionOk="0" h="143945" w="116085">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5"/>
            <p:cNvSpPr/>
            <p:nvPr/>
          </p:nvSpPr>
          <p:spPr>
            <a:xfrm>
              <a:off x="5860663" y="3433950"/>
              <a:ext cx="143677" cy="161015"/>
            </a:xfrm>
            <a:custGeom>
              <a:rect b="b" l="l" r="r" t="t"/>
              <a:pathLst>
                <a:path extrusionOk="0" h="161015" w="143677">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5"/>
            <p:cNvSpPr/>
            <p:nvPr/>
          </p:nvSpPr>
          <p:spPr>
            <a:xfrm>
              <a:off x="5729287" y="3551002"/>
              <a:ext cx="121787" cy="284211"/>
            </a:xfrm>
            <a:custGeom>
              <a:rect b="b" l="l" r="r" t="t"/>
              <a:pathLst>
                <a:path extrusionOk="0" h="284211" w="121787">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5"/>
            <p:cNvSpPr/>
            <p:nvPr/>
          </p:nvSpPr>
          <p:spPr>
            <a:xfrm>
              <a:off x="5818929" y="3486611"/>
              <a:ext cx="209320" cy="241045"/>
            </a:xfrm>
            <a:custGeom>
              <a:rect b="b" l="l" r="r" t="t"/>
              <a:pathLst>
                <a:path extrusionOk="0" h="241045" w="20932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5"/>
            <p:cNvSpPr/>
            <p:nvPr/>
          </p:nvSpPr>
          <p:spPr>
            <a:xfrm>
              <a:off x="5856166" y="3289038"/>
              <a:ext cx="154042" cy="190250"/>
            </a:xfrm>
            <a:custGeom>
              <a:rect b="b" l="l" r="r" t="t"/>
              <a:pathLst>
                <a:path extrusionOk="0" h="190250" w="154042">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5"/>
            <p:cNvSpPr/>
            <p:nvPr/>
          </p:nvSpPr>
          <p:spPr>
            <a:xfrm>
              <a:off x="5862376" y="3287995"/>
              <a:ext cx="154704" cy="145954"/>
            </a:xfrm>
            <a:custGeom>
              <a:rect b="b" l="l" r="r" t="t"/>
              <a:pathLst>
                <a:path extrusionOk="0" h="145954" w="154704">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5"/>
            <p:cNvSpPr/>
            <p:nvPr/>
          </p:nvSpPr>
          <p:spPr>
            <a:xfrm>
              <a:off x="5888298" y="4552945"/>
              <a:ext cx="121626" cy="93085"/>
            </a:xfrm>
            <a:custGeom>
              <a:rect b="b" l="l" r="r" t="t"/>
              <a:pathLst>
                <a:path extrusionOk="0" h="93085" w="121626">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5"/>
            <p:cNvSpPr/>
            <p:nvPr/>
          </p:nvSpPr>
          <p:spPr>
            <a:xfrm>
              <a:off x="5888421" y="4582665"/>
              <a:ext cx="121131" cy="63346"/>
            </a:xfrm>
            <a:custGeom>
              <a:rect b="b" l="l" r="r" t="t"/>
              <a:pathLst>
                <a:path extrusionOk="0" h="63346" w="121131">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5"/>
            <p:cNvSpPr/>
            <p:nvPr/>
          </p:nvSpPr>
          <p:spPr>
            <a:xfrm>
              <a:off x="5795742" y="4532466"/>
              <a:ext cx="111395" cy="86487"/>
            </a:xfrm>
            <a:custGeom>
              <a:rect b="b" l="l" r="r" t="t"/>
              <a:pathLst>
                <a:path extrusionOk="0" h="86487" w="111395">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5"/>
            <p:cNvSpPr/>
            <p:nvPr/>
          </p:nvSpPr>
          <p:spPr>
            <a:xfrm>
              <a:off x="5796313" y="4560948"/>
              <a:ext cx="110894" cy="58013"/>
            </a:xfrm>
            <a:custGeom>
              <a:rect b="b" l="l" r="r" t="t"/>
              <a:pathLst>
                <a:path extrusionOk="0" h="58013" w="110894">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5"/>
            <p:cNvSpPr/>
            <p:nvPr/>
          </p:nvSpPr>
          <p:spPr>
            <a:xfrm>
              <a:off x="5813683" y="3728558"/>
              <a:ext cx="237954" cy="833275"/>
            </a:xfrm>
            <a:custGeom>
              <a:rect b="b" l="l" r="r" t="t"/>
              <a:pathLst>
                <a:path extrusionOk="0" h="833275" w="237954">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5"/>
            <p:cNvSpPr/>
            <p:nvPr/>
          </p:nvSpPr>
          <p:spPr>
            <a:xfrm>
              <a:off x="5803516" y="3708175"/>
              <a:ext cx="253612" cy="553963"/>
            </a:xfrm>
            <a:custGeom>
              <a:rect b="b" l="l" r="r" t="t"/>
              <a:pathLst>
                <a:path extrusionOk="0" h="553963" w="253612">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5"/>
            <p:cNvSpPr/>
            <p:nvPr/>
          </p:nvSpPr>
          <p:spPr>
            <a:xfrm>
              <a:off x="5812662" y="3486508"/>
              <a:ext cx="71005" cy="74600"/>
            </a:xfrm>
            <a:custGeom>
              <a:rect b="b" l="l" r="r" t="t"/>
              <a:pathLst>
                <a:path extrusionOk="0" h="74600" w="71005">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5"/>
            <p:cNvSpPr/>
            <p:nvPr/>
          </p:nvSpPr>
          <p:spPr>
            <a:xfrm>
              <a:off x="5614947" y="3815235"/>
              <a:ext cx="254367" cy="147732"/>
            </a:xfrm>
            <a:custGeom>
              <a:rect b="b" l="l" r="r" t="t"/>
              <a:pathLst>
                <a:path extrusionOk="0" h="147732" w="254367">
                  <a:moveTo>
                    <a:pt x="0" y="86201"/>
                  </a:moveTo>
                  <a:lnTo>
                    <a:pt x="148096" y="0"/>
                  </a:lnTo>
                  <a:lnTo>
                    <a:pt x="254368" y="61436"/>
                  </a:lnTo>
                  <a:lnTo>
                    <a:pt x="106272" y="147733"/>
                  </a:lnTo>
                  <a:lnTo>
                    <a:pt x="0" y="862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5"/>
            <p:cNvSpPr/>
            <p:nvPr/>
          </p:nvSpPr>
          <p:spPr>
            <a:xfrm>
              <a:off x="5694413" y="3821487"/>
              <a:ext cx="53706" cy="44771"/>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5775008" y="3530248"/>
              <a:ext cx="253611" cy="322722"/>
            </a:xfrm>
            <a:custGeom>
              <a:rect b="b" l="l" r="r" t="t"/>
              <a:pathLst>
                <a:path extrusionOk="0" h="322722" w="253611">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5965891" y="3514431"/>
              <a:ext cx="72720" cy="103595"/>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4" name="Google Shape;464;p15"/>
            <p:cNvGrpSpPr/>
            <p:nvPr/>
          </p:nvGrpSpPr>
          <p:grpSpPr>
            <a:xfrm flipH="1">
              <a:off x="2865273" y="3434801"/>
              <a:ext cx="598186" cy="1340314"/>
              <a:chOff x="4210728" y="4525714"/>
              <a:chExt cx="546438" cy="1224366"/>
            </a:xfrm>
          </p:grpSpPr>
          <p:sp>
            <p:nvSpPr>
              <p:cNvPr id="465" name="Google Shape;465;p15"/>
              <p:cNvSpPr/>
              <p:nvPr/>
            </p:nvSpPr>
            <p:spPr>
              <a:xfrm>
                <a:off x="4672107" y="4726590"/>
                <a:ext cx="85002" cy="305847"/>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5"/>
              <p:cNvSpPr/>
              <p:nvPr/>
            </p:nvSpPr>
            <p:spPr>
              <a:xfrm>
                <a:off x="4408366" y="5679962"/>
                <a:ext cx="123900" cy="70118"/>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5"/>
              <p:cNvSpPr/>
              <p:nvPr/>
            </p:nvSpPr>
            <p:spPr>
              <a:xfrm>
                <a:off x="4408245" y="5691663"/>
                <a:ext cx="121939" cy="58416"/>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5"/>
              <p:cNvSpPr/>
              <p:nvPr/>
            </p:nvSpPr>
            <p:spPr>
              <a:xfrm>
                <a:off x="4566152" y="5600798"/>
                <a:ext cx="119416" cy="67472"/>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5"/>
              <p:cNvSpPr/>
              <p:nvPr/>
            </p:nvSpPr>
            <p:spPr>
              <a:xfrm>
                <a:off x="4566197" y="5611939"/>
                <a:ext cx="117340" cy="56332"/>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4483409" y="4968525"/>
                <a:ext cx="238054" cy="732926"/>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4484426" y="4968525"/>
                <a:ext cx="236925" cy="409866"/>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5"/>
              <p:cNvSpPr/>
              <p:nvPr/>
            </p:nvSpPr>
            <p:spPr>
              <a:xfrm>
                <a:off x="4531702" y="4525767"/>
                <a:ext cx="160521" cy="258577"/>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5"/>
              <p:cNvSpPr/>
              <p:nvPr/>
            </p:nvSpPr>
            <p:spPr>
              <a:xfrm>
                <a:off x="4695825" y="4756088"/>
                <a:ext cx="61341" cy="108805"/>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5"/>
              <p:cNvSpPr/>
              <p:nvPr/>
            </p:nvSpPr>
            <p:spPr>
              <a:xfrm>
                <a:off x="4523612" y="4724507"/>
                <a:ext cx="191546" cy="273865"/>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5"/>
              <p:cNvSpPr/>
              <p:nvPr/>
            </p:nvSpPr>
            <p:spPr>
              <a:xfrm>
                <a:off x="4210728" y="4780936"/>
                <a:ext cx="368747" cy="265455"/>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5"/>
              <p:cNvSpPr/>
              <p:nvPr/>
            </p:nvSpPr>
            <p:spPr>
              <a:xfrm>
                <a:off x="4484370" y="4765472"/>
                <a:ext cx="100785" cy="104755"/>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4524935" y="4525714"/>
                <a:ext cx="201012" cy="328692"/>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pic>
        <p:nvPicPr>
          <p:cNvPr id="478" name="Google Shape;478;p15"/>
          <p:cNvPicPr preferRelativeResize="0"/>
          <p:nvPr/>
        </p:nvPicPr>
        <p:blipFill>
          <a:blip r:embed="rId5">
            <a:alphaModFix/>
          </a:blip>
          <a:stretch>
            <a:fillRect/>
          </a:stretch>
        </p:blipFill>
        <p:spPr>
          <a:xfrm>
            <a:off x="2481575" y="2155413"/>
            <a:ext cx="3439400" cy="2276775"/>
          </a:xfrm>
          <a:prstGeom prst="rect">
            <a:avLst/>
          </a:prstGeom>
          <a:noFill/>
          <a:ln>
            <a:noFill/>
          </a:ln>
        </p:spPr>
      </p:pic>
      <p:pic>
        <p:nvPicPr>
          <p:cNvPr id="479" name="Google Shape;479;p15"/>
          <p:cNvPicPr preferRelativeResize="0"/>
          <p:nvPr/>
        </p:nvPicPr>
        <p:blipFill>
          <a:blip r:embed="rId6">
            <a:alphaModFix/>
          </a:blip>
          <a:stretch>
            <a:fillRect/>
          </a:stretch>
        </p:blipFill>
        <p:spPr>
          <a:xfrm>
            <a:off x="276025" y="3719775"/>
            <a:ext cx="2755450" cy="1121400"/>
          </a:xfrm>
          <a:prstGeom prst="rect">
            <a:avLst/>
          </a:prstGeom>
          <a:noFill/>
          <a:ln>
            <a:noFill/>
          </a:ln>
        </p:spPr>
      </p:pic>
      <p:pic>
        <p:nvPicPr>
          <p:cNvPr id="480" name="Google Shape;480;p15"/>
          <p:cNvPicPr preferRelativeResize="0"/>
          <p:nvPr/>
        </p:nvPicPr>
        <p:blipFill>
          <a:blip r:embed="rId7">
            <a:alphaModFix/>
          </a:blip>
          <a:stretch>
            <a:fillRect/>
          </a:stretch>
        </p:blipFill>
        <p:spPr>
          <a:xfrm>
            <a:off x="369671" y="2958626"/>
            <a:ext cx="1952375" cy="670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6"/>
          <p:cNvSpPr txBox="1"/>
          <p:nvPr>
            <p:ph type="title"/>
          </p:nvPr>
        </p:nvSpPr>
        <p:spPr>
          <a:xfrm>
            <a:off x="457200" y="605600"/>
            <a:ext cx="5640900" cy="690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Education</a:t>
            </a:r>
            <a:endParaRPr/>
          </a:p>
        </p:txBody>
      </p:sp>
      <p:sp>
        <p:nvSpPr>
          <p:cNvPr id="486" name="Google Shape;486;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87" name="Google Shape;487;p16"/>
          <p:cNvSpPr txBox="1"/>
          <p:nvPr/>
        </p:nvSpPr>
        <p:spPr>
          <a:xfrm>
            <a:off x="450050" y="88940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arlow Light"/>
              <a:ea typeface="Barlow Light"/>
              <a:cs typeface="Barlow Light"/>
              <a:sym typeface="Barlow Light"/>
            </a:endParaRPr>
          </a:p>
        </p:txBody>
      </p:sp>
      <p:sp>
        <p:nvSpPr>
          <p:cNvPr id="488" name="Google Shape;488;p16"/>
          <p:cNvSpPr txBox="1"/>
          <p:nvPr>
            <p:ph type="title"/>
          </p:nvPr>
        </p:nvSpPr>
        <p:spPr>
          <a:xfrm>
            <a:off x="457200" y="1291400"/>
            <a:ext cx="8191800" cy="3530700"/>
          </a:xfrm>
          <a:prstGeom prst="rect">
            <a:avLst/>
          </a:prstGeom>
        </p:spPr>
        <p:txBody>
          <a:bodyPr anchorCtr="0" anchor="t" bIns="0" lIns="0" spcFirstLastPara="1" rIns="0" wrap="square" tIns="0">
            <a:noAutofit/>
          </a:bodyPr>
          <a:lstStyle/>
          <a:p>
            <a:pPr indent="-342900" lvl="0" marL="457200" rtl="0" algn="l">
              <a:lnSpc>
                <a:spcPct val="110000"/>
              </a:lnSpc>
              <a:spcBef>
                <a:spcPts val="600"/>
              </a:spcBef>
              <a:spcAft>
                <a:spcPts val="0"/>
              </a:spcAft>
              <a:buClr>
                <a:schemeClr val="accent1"/>
              </a:buClr>
              <a:buSzPts val="1800"/>
              <a:buFont typeface="Barlow Light"/>
              <a:buChar char="▸"/>
            </a:pPr>
            <a:r>
              <a:rPr lang="en" sz="1800">
                <a:solidFill>
                  <a:schemeClr val="dk1"/>
                </a:solidFill>
                <a:latin typeface="Barlow Light"/>
                <a:ea typeface="Barlow Light"/>
                <a:cs typeface="Barlow Light"/>
                <a:sym typeface="Barlow Light"/>
              </a:rPr>
              <a:t>Addressing modes</a:t>
            </a:r>
            <a:endParaRPr sz="1800">
              <a:solidFill>
                <a:schemeClr val="dk1"/>
              </a:solidFill>
              <a:latin typeface="Barlow Light"/>
              <a:ea typeface="Barlow Light"/>
              <a:cs typeface="Barlow Light"/>
              <a:sym typeface="Barlow Light"/>
            </a:endParaRPr>
          </a:p>
          <a:p>
            <a:pPr indent="-342900" lvl="1" marL="914400" rtl="0" algn="l">
              <a:lnSpc>
                <a:spcPct val="11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Immediate</a:t>
            </a:r>
            <a:endParaRPr sz="1800">
              <a:solidFill>
                <a:schemeClr val="dk1"/>
              </a:solidFill>
              <a:latin typeface="Barlow Light"/>
              <a:ea typeface="Barlow Light"/>
              <a:cs typeface="Barlow Light"/>
              <a:sym typeface="Barlow Light"/>
            </a:endParaRPr>
          </a:p>
          <a:p>
            <a:pPr indent="-342900" lvl="1" marL="914400" rtl="0" algn="l">
              <a:lnSpc>
                <a:spcPct val="11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Absolute</a:t>
            </a:r>
            <a:endParaRPr sz="1800">
              <a:solidFill>
                <a:schemeClr val="dk1"/>
              </a:solidFill>
              <a:latin typeface="Barlow Light"/>
              <a:ea typeface="Barlow Light"/>
              <a:cs typeface="Barlow Light"/>
              <a:sym typeface="Barlow Light"/>
            </a:endParaRPr>
          </a:p>
          <a:p>
            <a:pPr indent="-342900" lvl="1" marL="914400" rtl="0" algn="l">
              <a:lnSpc>
                <a:spcPct val="11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Zero-Page</a:t>
            </a:r>
            <a:endParaRPr sz="1800">
              <a:solidFill>
                <a:schemeClr val="dk1"/>
              </a:solidFill>
              <a:latin typeface="Barlow Light"/>
              <a:ea typeface="Barlow Light"/>
              <a:cs typeface="Barlow Light"/>
              <a:sym typeface="Barlow Light"/>
            </a:endParaRPr>
          </a:p>
          <a:p>
            <a:pPr indent="-342900" lvl="1" marL="914400" rtl="0" algn="l">
              <a:lnSpc>
                <a:spcPct val="11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etc..</a:t>
            </a:r>
            <a:endParaRPr sz="1800">
              <a:solidFill>
                <a:schemeClr val="dk1"/>
              </a:solidFill>
              <a:latin typeface="Barlow Light"/>
              <a:ea typeface="Barlow Light"/>
              <a:cs typeface="Barlow Light"/>
              <a:sym typeface="Barlow Light"/>
            </a:endParaRPr>
          </a:p>
          <a:p>
            <a:pPr indent="-342900" lvl="0" marL="457200" rtl="0" algn="l">
              <a:lnSpc>
                <a:spcPct val="11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Registers</a:t>
            </a:r>
            <a:endParaRPr sz="1800">
              <a:solidFill>
                <a:schemeClr val="dk1"/>
              </a:solidFill>
              <a:latin typeface="Barlow Light"/>
              <a:ea typeface="Barlow Light"/>
              <a:cs typeface="Barlow Light"/>
              <a:sym typeface="Barlow Light"/>
            </a:endParaRPr>
          </a:p>
          <a:p>
            <a:pPr indent="-342900" lvl="1" marL="914400" rtl="0" algn="l">
              <a:lnSpc>
                <a:spcPct val="11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Processor status register</a:t>
            </a:r>
            <a:endParaRPr sz="1800">
              <a:solidFill>
                <a:schemeClr val="dk1"/>
              </a:solidFill>
              <a:latin typeface="Barlow Light"/>
              <a:ea typeface="Barlow Light"/>
              <a:cs typeface="Barlow Light"/>
              <a:sym typeface="Barlow Light"/>
            </a:endParaRPr>
          </a:p>
          <a:p>
            <a:pPr indent="-342900" lvl="2" marL="1371600" rtl="0" algn="l">
              <a:lnSpc>
                <a:spcPct val="110000"/>
              </a:lnSpc>
              <a:spcBef>
                <a:spcPts val="0"/>
              </a:spcBef>
              <a:spcAft>
                <a:spcPts val="0"/>
              </a:spcAft>
              <a:buClr>
                <a:schemeClr val="dk1"/>
              </a:buClr>
              <a:buSzPts val="1800"/>
              <a:buFont typeface="Barlow Light"/>
              <a:buChar char="▹"/>
            </a:pPr>
            <a:r>
              <a:rPr lang="en" sz="1800">
                <a:solidFill>
                  <a:schemeClr val="dk1"/>
                </a:solidFill>
                <a:latin typeface="Barlow Light"/>
                <a:ea typeface="Barlow Light"/>
                <a:cs typeface="Barlow Light"/>
                <a:sym typeface="Barlow Light"/>
              </a:rPr>
              <a:t>Called the flag register</a:t>
            </a:r>
            <a:endParaRPr sz="1800">
              <a:solidFill>
                <a:schemeClr val="dk1"/>
              </a:solidFill>
              <a:latin typeface="Barlow Light"/>
              <a:ea typeface="Barlow Light"/>
              <a:cs typeface="Barlow Light"/>
              <a:sym typeface="Barlow Light"/>
            </a:endParaRPr>
          </a:p>
          <a:p>
            <a:pPr indent="0" lvl="0" marL="0" rtl="0" algn="l">
              <a:lnSpc>
                <a:spcPct val="110000"/>
              </a:lnSpc>
              <a:spcBef>
                <a:spcPts val="600"/>
              </a:spcBef>
              <a:spcAft>
                <a:spcPts val="0"/>
              </a:spcAft>
              <a:buNone/>
            </a:pPr>
            <a:r>
              <a:rPr lang="en" sz="1800">
                <a:solidFill>
                  <a:schemeClr val="dk1"/>
                </a:solidFill>
                <a:latin typeface="Barlow Light"/>
                <a:ea typeface="Barlow Light"/>
                <a:cs typeface="Barlow Light"/>
                <a:sym typeface="Barlow Light"/>
              </a:rPr>
              <a:t> </a:t>
            </a:r>
            <a:endParaRPr sz="1800">
              <a:solidFill>
                <a:schemeClr val="dk1"/>
              </a:solidFill>
              <a:latin typeface="Barlow Light"/>
              <a:ea typeface="Barlow Light"/>
              <a:cs typeface="Barlow Light"/>
              <a:sym typeface="Barlow Light"/>
            </a:endParaRPr>
          </a:p>
        </p:txBody>
      </p:sp>
      <p:pic>
        <p:nvPicPr>
          <p:cNvPr id="489" name="Google Shape;489;p16"/>
          <p:cNvPicPr preferRelativeResize="0"/>
          <p:nvPr/>
        </p:nvPicPr>
        <p:blipFill>
          <a:blip r:embed="rId3">
            <a:alphaModFix/>
          </a:blip>
          <a:stretch>
            <a:fillRect/>
          </a:stretch>
        </p:blipFill>
        <p:spPr>
          <a:xfrm>
            <a:off x="4564850" y="752863"/>
            <a:ext cx="4202050" cy="363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7"/>
          <p:cNvSpPr txBox="1"/>
          <p:nvPr>
            <p:ph idx="1" type="body"/>
          </p:nvPr>
        </p:nvSpPr>
        <p:spPr>
          <a:xfrm>
            <a:off x="457200" y="1755250"/>
            <a:ext cx="5588100" cy="2679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What’s next?</a:t>
            </a:r>
            <a:endParaRPr b="1"/>
          </a:p>
          <a:p>
            <a:pPr indent="-342900" lvl="0" marL="457200" rtl="0" algn="l">
              <a:spcBef>
                <a:spcPts val="600"/>
              </a:spcBef>
              <a:spcAft>
                <a:spcPts val="0"/>
              </a:spcAft>
              <a:buSzPts val="1800"/>
              <a:buChar char="▸"/>
            </a:pPr>
            <a:r>
              <a:rPr lang="en"/>
              <a:t>Finish up 6502 to allow users to send instructions and programs into memory </a:t>
            </a:r>
            <a:endParaRPr/>
          </a:p>
          <a:p>
            <a:pPr indent="-342900" lvl="0" marL="457200" rtl="0" algn="l">
              <a:spcBef>
                <a:spcPts val="0"/>
              </a:spcBef>
              <a:spcAft>
                <a:spcPts val="0"/>
              </a:spcAft>
              <a:buSzPts val="1800"/>
              <a:buChar char="▸"/>
            </a:pPr>
            <a:r>
              <a:rPr lang="en"/>
              <a:t>Design an i</a:t>
            </a:r>
            <a:r>
              <a:rPr lang="en"/>
              <a:t>nteractive UI that shows you how different parts of the machine are working as it is executing</a:t>
            </a:r>
            <a:endParaRPr/>
          </a:p>
          <a:p>
            <a:pPr indent="-342900" lvl="0" marL="457200" rtl="0" algn="l">
              <a:spcBef>
                <a:spcPts val="0"/>
              </a:spcBef>
              <a:spcAft>
                <a:spcPts val="0"/>
              </a:spcAft>
              <a:buSzPts val="1800"/>
              <a:buChar char="▸"/>
            </a:pPr>
            <a:r>
              <a:rPr lang="en"/>
              <a:t>Use WebAssembly and JavaScript to deploy application to the web </a:t>
            </a:r>
            <a:endParaRPr/>
          </a:p>
          <a:p>
            <a:pPr indent="0" lvl="0" marL="0" rtl="0" algn="l">
              <a:spcBef>
                <a:spcPts val="600"/>
              </a:spcBef>
              <a:spcAft>
                <a:spcPts val="0"/>
              </a:spcAft>
              <a:buNone/>
            </a:pPr>
            <a:r>
              <a:t/>
            </a:r>
            <a:endParaRPr/>
          </a:p>
        </p:txBody>
      </p:sp>
      <p:sp>
        <p:nvSpPr>
          <p:cNvPr id="495" name="Google Shape;495;p17"/>
          <p:cNvSpPr txBox="1"/>
          <p:nvPr>
            <p:ph type="title"/>
          </p:nvPr>
        </p:nvSpPr>
        <p:spPr>
          <a:xfrm>
            <a:off x="457200" y="605600"/>
            <a:ext cx="76761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Future Implementations</a:t>
            </a:r>
            <a:endParaRPr/>
          </a:p>
        </p:txBody>
      </p:sp>
      <p:sp>
        <p:nvSpPr>
          <p:cNvPr id="496" name="Google Shape;496;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97" name="Google Shape;497;p17"/>
          <p:cNvGrpSpPr/>
          <p:nvPr/>
        </p:nvGrpSpPr>
        <p:grpSpPr>
          <a:xfrm>
            <a:off x="6495404" y="1849734"/>
            <a:ext cx="2297431" cy="2787028"/>
            <a:chOff x="2533225" y="322726"/>
            <a:chExt cx="3925890" cy="4762523"/>
          </a:xfrm>
        </p:grpSpPr>
        <p:sp>
          <p:nvSpPr>
            <p:cNvPr id="498" name="Google Shape;498;p17"/>
            <p:cNvSpPr/>
            <p:nvPr/>
          </p:nvSpPr>
          <p:spPr>
            <a:xfrm>
              <a:off x="3796336" y="2589414"/>
              <a:ext cx="682110" cy="393573"/>
            </a:xfrm>
            <a:custGeom>
              <a:rect b="b" l="l" r="r" t="t"/>
              <a:pathLst>
                <a:path extrusionOk="0" h="393573" w="68211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7"/>
            <p:cNvSpPr/>
            <p:nvPr/>
          </p:nvSpPr>
          <p:spPr>
            <a:xfrm>
              <a:off x="3809355" y="2149168"/>
              <a:ext cx="705962" cy="408622"/>
            </a:xfrm>
            <a:custGeom>
              <a:rect b="b" l="l" r="r" t="t"/>
              <a:pathLst>
                <a:path extrusionOk="0" h="408622" w="705962">
                  <a:moveTo>
                    <a:pt x="352934" y="408622"/>
                  </a:moveTo>
                  <a:lnTo>
                    <a:pt x="0" y="204311"/>
                  </a:lnTo>
                  <a:lnTo>
                    <a:pt x="352934" y="0"/>
                  </a:lnTo>
                  <a:lnTo>
                    <a:pt x="705963" y="204311"/>
                  </a:lnTo>
                  <a:lnTo>
                    <a:pt x="352934" y="4086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7"/>
            <p:cNvSpPr/>
            <p:nvPr/>
          </p:nvSpPr>
          <p:spPr>
            <a:xfrm>
              <a:off x="4162289" y="2390151"/>
              <a:ext cx="329177" cy="571404"/>
            </a:xfrm>
            <a:custGeom>
              <a:rect b="b" l="l" r="r" t="t"/>
              <a:pathLst>
                <a:path extrusionOk="0" h="571404" w="329177">
                  <a:moveTo>
                    <a:pt x="329177" y="380905"/>
                  </a:moveTo>
                  <a:lnTo>
                    <a:pt x="0" y="571405"/>
                  </a:lnTo>
                  <a:lnTo>
                    <a:pt x="0" y="190405"/>
                  </a:lnTo>
                  <a:lnTo>
                    <a:pt x="329177" y="0"/>
                  </a:lnTo>
                  <a:lnTo>
                    <a:pt x="329177" y="380905"/>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7"/>
            <p:cNvSpPr/>
            <p:nvPr/>
          </p:nvSpPr>
          <p:spPr>
            <a:xfrm>
              <a:off x="3833207" y="2390151"/>
              <a:ext cx="329081" cy="571404"/>
            </a:xfrm>
            <a:custGeom>
              <a:rect b="b" l="l" r="r" t="t"/>
              <a:pathLst>
                <a:path extrusionOk="0" h="571404" w="329081">
                  <a:moveTo>
                    <a:pt x="329082" y="571405"/>
                  </a:moveTo>
                  <a:lnTo>
                    <a:pt x="0" y="380905"/>
                  </a:lnTo>
                  <a:lnTo>
                    <a:pt x="0" y="0"/>
                  </a:lnTo>
                  <a:lnTo>
                    <a:pt x="329082" y="190405"/>
                  </a:lnTo>
                  <a:lnTo>
                    <a:pt x="329082" y="571405"/>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7"/>
            <p:cNvSpPr/>
            <p:nvPr/>
          </p:nvSpPr>
          <p:spPr>
            <a:xfrm>
              <a:off x="3833207" y="2390151"/>
              <a:ext cx="329081" cy="287940"/>
            </a:xfrm>
            <a:custGeom>
              <a:rect b="b" l="l" r="r" t="t"/>
              <a:pathLst>
                <a:path extrusionOk="0" h="287940" w="329081">
                  <a:moveTo>
                    <a:pt x="0" y="0"/>
                  </a:moveTo>
                  <a:lnTo>
                    <a:pt x="0" y="99631"/>
                  </a:lnTo>
                  <a:lnTo>
                    <a:pt x="329082" y="287941"/>
                  </a:lnTo>
                  <a:lnTo>
                    <a:pt x="329082" y="190881"/>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7"/>
            <p:cNvSpPr/>
            <p:nvPr/>
          </p:nvSpPr>
          <p:spPr>
            <a:xfrm>
              <a:off x="4162289" y="2390151"/>
              <a:ext cx="329177" cy="287940"/>
            </a:xfrm>
            <a:custGeom>
              <a:rect b="b" l="l" r="r" t="t"/>
              <a:pathLst>
                <a:path extrusionOk="0" h="287940" w="329177">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7"/>
            <p:cNvSpPr/>
            <p:nvPr/>
          </p:nvSpPr>
          <p:spPr>
            <a:xfrm>
              <a:off x="3809355" y="2353479"/>
              <a:ext cx="352933" cy="307181"/>
            </a:xfrm>
            <a:custGeom>
              <a:rect b="b" l="l" r="r" t="t"/>
              <a:pathLst>
                <a:path extrusionOk="0" h="307181" w="352933">
                  <a:moveTo>
                    <a:pt x="0" y="0"/>
                  </a:moveTo>
                  <a:lnTo>
                    <a:pt x="0" y="105632"/>
                  </a:lnTo>
                  <a:lnTo>
                    <a:pt x="352934" y="307181"/>
                  </a:lnTo>
                  <a:lnTo>
                    <a:pt x="352934" y="2043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7"/>
            <p:cNvSpPr/>
            <p:nvPr/>
          </p:nvSpPr>
          <p:spPr>
            <a:xfrm>
              <a:off x="4162289" y="2353479"/>
              <a:ext cx="353029" cy="307181"/>
            </a:xfrm>
            <a:custGeom>
              <a:rect b="b" l="l" r="r" t="t"/>
              <a:pathLst>
                <a:path extrusionOk="0" h="307181" w="353029">
                  <a:moveTo>
                    <a:pt x="0" y="307181"/>
                  </a:moveTo>
                  <a:lnTo>
                    <a:pt x="353029" y="113919"/>
                  </a:lnTo>
                  <a:lnTo>
                    <a:pt x="353029" y="0"/>
                  </a:lnTo>
                  <a:lnTo>
                    <a:pt x="0" y="204311"/>
                  </a:lnTo>
                  <a:lnTo>
                    <a:pt x="0" y="307181"/>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7"/>
            <p:cNvSpPr/>
            <p:nvPr/>
          </p:nvSpPr>
          <p:spPr>
            <a:xfrm>
              <a:off x="4379054" y="3098705"/>
              <a:ext cx="1297601" cy="763520"/>
            </a:xfrm>
            <a:custGeom>
              <a:rect b="b" l="l" r="r" t="t"/>
              <a:pathLst>
                <a:path extrusionOk="0" h="763520" w="1297601">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7"/>
            <p:cNvSpPr/>
            <p:nvPr/>
          </p:nvSpPr>
          <p:spPr>
            <a:xfrm>
              <a:off x="4481013" y="322726"/>
              <a:ext cx="1171694" cy="3426502"/>
            </a:xfrm>
            <a:custGeom>
              <a:rect b="b" l="l" r="r" t="t"/>
              <a:pathLst>
                <a:path extrusionOk="0" h="3426502" w="1171694">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7"/>
            <p:cNvSpPr/>
            <p:nvPr/>
          </p:nvSpPr>
          <p:spPr>
            <a:xfrm>
              <a:off x="5530597" y="3624781"/>
              <a:ext cx="70985" cy="153066"/>
            </a:xfrm>
            <a:custGeom>
              <a:rect b="b" l="l" r="r" t="t"/>
              <a:pathLst>
                <a:path extrusionOk="0" h="153066" w="70985">
                  <a:moveTo>
                    <a:pt x="0" y="153067"/>
                  </a:moveTo>
                  <a:lnTo>
                    <a:pt x="70986" y="117062"/>
                  </a:lnTo>
                  <a:lnTo>
                    <a:pt x="2851" y="0"/>
                  </a:lnTo>
                  <a:lnTo>
                    <a:pt x="0" y="15306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7"/>
            <p:cNvSpPr/>
            <p:nvPr/>
          </p:nvSpPr>
          <p:spPr>
            <a:xfrm>
              <a:off x="4467139" y="329893"/>
              <a:ext cx="65379" cy="96678"/>
            </a:xfrm>
            <a:custGeom>
              <a:rect b="b" l="l" r="r" t="t"/>
              <a:pathLst>
                <a:path extrusionOk="0" h="96678" w="65379">
                  <a:moveTo>
                    <a:pt x="0" y="34385"/>
                  </a:moveTo>
                  <a:lnTo>
                    <a:pt x="65379" y="0"/>
                  </a:lnTo>
                  <a:lnTo>
                    <a:pt x="52170" y="96679"/>
                  </a:lnTo>
                  <a:lnTo>
                    <a:pt x="0" y="3438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7"/>
            <p:cNvSpPr/>
            <p:nvPr/>
          </p:nvSpPr>
          <p:spPr>
            <a:xfrm>
              <a:off x="4423901" y="351343"/>
              <a:ext cx="1171694" cy="3426502"/>
            </a:xfrm>
            <a:custGeom>
              <a:rect b="b" l="l" r="r" t="t"/>
              <a:pathLst>
                <a:path extrusionOk="0" h="3426502" w="1171694">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7"/>
            <p:cNvSpPr/>
            <p:nvPr/>
          </p:nvSpPr>
          <p:spPr>
            <a:xfrm>
              <a:off x="4414398" y="357753"/>
              <a:ext cx="1171599" cy="3426525"/>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7"/>
            <p:cNvSpPr/>
            <p:nvPr/>
          </p:nvSpPr>
          <p:spPr>
            <a:xfrm>
              <a:off x="4479777" y="459022"/>
              <a:ext cx="1041506" cy="3182614"/>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7"/>
            <p:cNvSpPr/>
            <p:nvPr/>
          </p:nvSpPr>
          <p:spPr>
            <a:xfrm rot="-1790023">
              <a:off x="4986670" y="707058"/>
              <a:ext cx="46534" cy="80862"/>
            </a:xfrm>
            <a:custGeom>
              <a:rect b="b" l="l" r="r" t="t"/>
              <a:pathLst>
                <a:path extrusionOk="0" h="80859" w="46533">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7"/>
            <p:cNvSpPr/>
            <p:nvPr/>
          </p:nvSpPr>
          <p:spPr>
            <a:xfrm>
              <a:off x="4988272" y="730303"/>
              <a:ext cx="23851" cy="30807"/>
            </a:xfrm>
            <a:custGeom>
              <a:rect b="b" l="l" r="r" t="t"/>
              <a:pathLst>
                <a:path extrusionOk="0" h="30807" w="23851">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7"/>
            <p:cNvSpPr/>
            <p:nvPr/>
          </p:nvSpPr>
          <p:spPr>
            <a:xfrm>
              <a:off x="5609185" y="1342555"/>
              <a:ext cx="26417" cy="145526"/>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7"/>
            <p:cNvSpPr/>
            <p:nvPr/>
          </p:nvSpPr>
          <p:spPr>
            <a:xfrm>
              <a:off x="5609185" y="1517667"/>
              <a:ext cx="26417" cy="145530"/>
            </a:xfrm>
            <a:custGeom>
              <a:rect b="b" l="l" r="r" t="t"/>
              <a:pathLst>
                <a:path extrusionOk="0" h="145530" w="26417">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7"/>
            <p:cNvSpPr/>
            <p:nvPr/>
          </p:nvSpPr>
          <p:spPr>
            <a:xfrm>
              <a:off x="4598943" y="668398"/>
              <a:ext cx="778468" cy="1303739"/>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7"/>
            <p:cNvSpPr/>
            <p:nvPr/>
          </p:nvSpPr>
          <p:spPr>
            <a:xfrm>
              <a:off x="4598943" y="1688145"/>
              <a:ext cx="778468" cy="1303647"/>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7"/>
            <p:cNvSpPr/>
            <p:nvPr/>
          </p:nvSpPr>
          <p:spPr>
            <a:xfrm>
              <a:off x="4599323" y="2707876"/>
              <a:ext cx="778184" cy="892902"/>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7"/>
            <p:cNvSpPr/>
            <p:nvPr/>
          </p:nvSpPr>
          <p:spPr>
            <a:xfrm>
              <a:off x="4781159" y="1048176"/>
              <a:ext cx="416151" cy="544252"/>
            </a:xfrm>
            <a:custGeom>
              <a:rect b="b" l="l" r="r" t="t"/>
              <a:pathLst>
                <a:path extrusionOk="0" h="544252" w="416151">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7"/>
            <p:cNvSpPr/>
            <p:nvPr/>
          </p:nvSpPr>
          <p:spPr>
            <a:xfrm>
              <a:off x="4812185" y="2127070"/>
              <a:ext cx="353313" cy="495871"/>
            </a:xfrm>
            <a:custGeom>
              <a:rect b="b" l="l" r="r" t="t"/>
              <a:pathLst>
                <a:path extrusionOk="0" h="495871" w="353313">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7"/>
            <p:cNvSpPr/>
            <p:nvPr/>
          </p:nvSpPr>
          <p:spPr>
            <a:xfrm>
              <a:off x="4825774" y="2064110"/>
              <a:ext cx="326421" cy="236124"/>
            </a:xfrm>
            <a:custGeom>
              <a:rect b="b" l="l" r="r" t="t"/>
              <a:pathLst>
                <a:path extrusionOk="0" h="236124" w="326421">
                  <a:moveTo>
                    <a:pt x="326421" y="188881"/>
                  </a:moveTo>
                  <a:lnTo>
                    <a:pt x="0" y="0"/>
                  </a:lnTo>
                  <a:lnTo>
                    <a:pt x="0" y="47244"/>
                  </a:lnTo>
                  <a:lnTo>
                    <a:pt x="326421" y="236125"/>
                  </a:lnTo>
                  <a:lnTo>
                    <a:pt x="326421" y="18888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7"/>
            <p:cNvSpPr/>
            <p:nvPr/>
          </p:nvSpPr>
          <p:spPr>
            <a:xfrm>
              <a:off x="4803918" y="3156860"/>
              <a:ext cx="410711" cy="349715"/>
            </a:xfrm>
            <a:custGeom>
              <a:rect b="b" l="l" r="r" t="t"/>
              <a:pathLst>
                <a:path extrusionOk="0" h="349715" w="410711">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7"/>
            <p:cNvSpPr/>
            <p:nvPr/>
          </p:nvSpPr>
          <p:spPr>
            <a:xfrm>
              <a:off x="4593051" y="480769"/>
              <a:ext cx="842423" cy="783621"/>
            </a:xfrm>
            <a:custGeom>
              <a:rect b="b" l="l" r="r" t="t"/>
              <a:pathLst>
                <a:path extrusionOk="0" h="783621" w="842423">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7"/>
            <p:cNvSpPr/>
            <p:nvPr/>
          </p:nvSpPr>
          <p:spPr>
            <a:xfrm>
              <a:off x="4315759" y="484198"/>
              <a:ext cx="384008" cy="270224"/>
            </a:xfrm>
            <a:custGeom>
              <a:rect b="b" l="l" r="r" t="t"/>
              <a:pathLst>
                <a:path extrusionOk="0" h="270224" w="384008">
                  <a:moveTo>
                    <a:pt x="103771" y="270224"/>
                  </a:moveTo>
                  <a:lnTo>
                    <a:pt x="0" y="210121"/>
                  </a:lnTo>
                  <a:lnTo>
                    <a:pt x="280238" y="0"/>
                  </a:lnTo>
                  <a:lnTo>
                    <a:pt x="384008" y="60007"/>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7"/>
            <p:cNvSpPr/>
            <p:nvPr/>
          </p:nvSpPr>
          <p:spPr>
            <a:xfrm>
              <a:off x="4419530" y="544206"/>
              <a:ext cx="384008" cy="270224"/>
            </a:xfrm>
            <a:custGeom>
              <a:rect b="b" l="l" r="r" t="t"/>
              <a:pathLst>
                <a:path extrusionOk="0" h="270224" w="384008">
                  <a:moveTo>
                    <a:pt x="103866" y="270224"/>
                  </a:moveTo>
                  <a:lnTo>
                    <a:pt x="0" y="210217"/>
                  </a:lnTo>
                  <a:lnTo>
                    <a:pt x="280238" y="0"/>
                  </a:lnTo>
                  <a:lnTo>
                    <a:pt x="384008" y="60103"/>
                  </a:lnTo>
                  <a:lnTo>
                    <a:pt x="103866"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17"/>
            <p:cNvSpPr/>
            <p:nvPr/>
          </p:nvSpPr>
          <p:spPr>
            <a:xfrm>
              <a:off x="4523395" y="604308"/>
              <a:ext cx="383913" cy="270224"/>
            </a:xfrm>
            <a:custGeom>
              <a:rect b="b" l="l" r="r" t="t"/>
              <a:pathLst>
                <a:path extrusionOk="0" h="270224" w="383913">
                  <a:moveTo>
                    <a:pt x="103771" y="270224"/>
                  </a:moveTo>
                  <a:lnTo>
                    <a:pt x="0" y="210122"/>
                  </a:lnTo>
                  <a:lnTo>
                    <a:pt x="280143"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17"/>
            <p:cNvSpPr/>
            <p:nvPr/>
          </p:nvSpPr>
          <p:spPr>
            <a:xfrm>
              <a:off x="4627166" y="664316"/>
              <a:ext cx="383912" cy="270224"/>
            </a:xfrm>
            <a:custGeom>
              <a:rect b="b" l="l" r="r" t="t"/>
              <a:pathLst>
                <a:path extrusionOk="0" h="270224" w="383912">
                  <a:moveTo>
                    <a:pt x="103771" y="270224"/>
                  </a:moveTo>
                  <a:lnTo>
                    <a:pt x="0" y="210217"/>
                  </a:lnTo>
                  <a:lnTo>
                    <a:pt x="280142"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17"/>
            <p:cNvSpPr/>
            <p:nvPr/>
          </p:nvSpPr>
          <p:spPr>
            <a:xfrm>
              <a:off x="4730936" y="724419"/>
              <a:ext cx="383913" cy="270224"/>
            </a:xfrm>
            <a:custGeom>
              <a:rect b="b" l="l" r="r" t="t"/>
              <a:pathLst>
                <a:path extrusionOk="0" h="270224" w="383913">
                  <a:moveTo>
                    <a:pt x="103771" y="270224"/>
                  </a:moveTo>
                  <a:lnTo>
                    <a:pt x="0" y="210122"/>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17"/>
            <p:cNvSpPr/>
            <p:nvPr/>
          </p:nvSpPr>
          <p:spPr>
            <a:xfrm>
              <a:off x="4834707" y="784426"/>
              <a:ext cx="383912" cy="270224"/>
            </a:xfrm>
            <a:custGeom>
              <a:rect b="b" l="l" r="r" t="t"/>
              <a:pathLst>
                <a:path extrusionOk="0" h="270224" w="383912">
                  <a:moveTo>
                    <a:pt x="103771" y="270224"/>
                  </a:moveTo>
                  <a:lnTo>
                    <a:pt x="0" y="210217"/>
                  </a:lnTo>
                  <a:lnTo>
                    <a:pt x="280143" y="0"/>
                  </a:lnTo>
                  <a:lnTo>
                    <a:pt x="383913"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17"/>
            <p:cNvSpPr/>
            <p:nvPr/>
          </p:nvSpPr>
          <p:spPr>
            <a:xfrm>
              <a:off x="4938478" y="844529"/>
              <a:ext cx="383913" cy="270224"/>
            </a:xfrm>
            <a:custGeom>
              <a:rect b="b" l="l" r="r" t="t"/>
              <a:pathLst>
                <a:path extrusionOk="0" h="270224" w="383913">
                  <a:moveTo>
                    <a:pt x="103771" y="270224"/>
                  </a:moveTo>
                  <a:lnTo>
                    <a:pt x="0" y="210121"/>
                  </a:lnTo>
                  <a:lnTo>
                    <a:pt x="280142" y="0"/>
                  </a:lnTo>
                  <a:lnTo>
                    <a:pt x="383913" y="60008"/>
                  </a:lnTo>
                  <a:lnTo>
                    <a:pt x="103771" y="270224"/>
                  </a:lnTo>
                  <a:close/>
                </a:path>
              </a:pathLst>
            </a:custGeom>
            <a:solidFill>
              <a:srgbClr val="FF7B7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17"/>
            <p:cNvSpPr/>
            <p:nvPr/>
          </p:nvSpPr>
          <p:spPr>
            <a:xfrm>
              <a:off x="5042248" y="904537"/>
              <a:ext cx="384008" cy="270224"/>
            </a:xfrm>
            <a:custGeom>
              <a:rect b="b" l="l" r="r" t="t"/>
              <a:pathLst>
                <a:path extrusionOk="0" h="270224" w="384008">
                  <a:moveTo>
                    <a:pt x="103771" y="270224"/>
                  </a:moveTo>
                  <a:lnTo>
                    <a:pt x="0" y="210217"/>
                  </a:lnTo>
                  <a:lnTo>
                    <a:pt x="280143" y="0"/>
                  </a:lnTo>
                  <a:lnTo>
                    <a:pt x="384008" y="60103"/>
                  </a:lnTo>
                  <a:lnTo>
                    <a:pt x="103771" y="270224"/>
                  </a:ln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17"/>
            <p:cNvSpPr/>
            <p:nvPr/>
          </p:nvSpPr>
          <p:spPr>
            <a:xfrm>
              <a:off x="4316519" y="693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17"/>
            <p:cNvSpPr/>
            <p:nvPr/>
          </p:nvSpPr>
          <p:spPr>
            <a:xfrm>
              <a:off x="4420290" y="753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7"/>
            <p:cNvSpPr/>
            <p:nvPr/>
          </p:nvSpPr>
          <p:spPr>
            <a:xfrm>
              <a:off x="4524441" y="813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7"/>
            <p:cNvSpPr/>
            <p:nvPr/>
          </p:nvSpPr>
          <p:spPr>
            <a:xfrm>
              <a:off x="4627926" y="873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7"/>
            <p:cNvSpPr/>
            <p:nvPr/>
          </p:nvSpPr>
          <p:spPr>
            <a:xfrm>
              <a:off x="4731697" y="933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7"/>
            <p:cNvSpPr/>
            <p:nvPr/>
          </p:nvSpPr>
          <p:spPr>
            <a:xfrm>
              <a:off x="4835467" y="993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7"/>
            <p:cNvSpPr/>
            <p:nvPr/>
          </p:nvSpPr>
          <p:spPr>
            <a:xfrm>
              <a:off x="4939238" y="1053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7"/>
            <p:cNvSpPr/>
            <p:nvPr/>
          </p:nvSpPr>
          <p:spPr>
            <a:xfrm>
              <a:off x="5043008" y="1113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41" name="Google Shape;541;p17"/>
            <p:cNvGrpSpPr/>
            <p:nvPr/>
          </p:nvGrpSpPr>
          <p:grpSpPr>
            <a:xfrm>
              <a:off x="4316519" y="693558"/>
              <a:ext cx="830259" cy="517637"/>
              <a:chOff x="5840944" y="1418558"/>
              <a:chExt cx="830259" cy="517637"/>
            </a:xfrm>
          </p:grpSpPr>
          <p:sp>
            <p:nvSpPr>
              <p:cNvPr id="542" name="Google Shape;542;p17"/>
              <p:cNvSpPr/>
              <p:nvPr/>
            </p:nvSpPr>
            <p:spPr>
              <a:xfrm>
                <a:off x="5840944" y="1418558"/>
                <a:ext cx="103770" cy="97206"/>
              </a:xfrm>
              <a:custGeom>
                <a:rect b="b" l="l" r="r" t="t"/>
                <a:pathLst>
                  <a:path extrusionOk="0" h="97206" w="10377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7"/>
              <p:cNvSpPr/>
              <p:nvPr/>
            </p:nvSpPr>
            <p:spPr>
              <a:xfrm>
                <a:off x="5944715" y="1478661"/>
                <a:ext cx="103865" cy="97152"/>
              </a:xfrm>
              <a:custGeom>
                <a:rect b="b" l="l" r="r" t="t"/>
                <a:pathLst>
                  <a:path extrusionOk="0" h="97152" w="103865">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7"/>
              <p:cNvSpPr/>
              <p:nvPr/>
            </p:nvSpPr>
            <p:spPr>
              <a:xfrm>
                <a:off x="6048866" y="1538668"/>
                <a:ext cx="103770" cy="97206"/>
              </a:xfrm>
              <a:custGeom>
                <a:rect b="b" l="l" r="r" t="t"/>
                <a:pathLst>
                  <a:path extrusionOk="0" h="97206" w="10377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7"/>
              <p:cNvSpPr/>
              <p:nvPr/>
            </p:nvSpPr>
            <p:spPr>
              <a:xfrm>
                <a:off x="6152351" y="1598771"/>
                <a:ext cx="103770" cy="97187"/>
              </a:xfrm>
              <a:custGeom>
                <a:rect b="b" l="l" r="r" t="t"/>
                <a:pathLst>
                  <a:path extrusionOk="0" h="97187" w="10377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7"/>
              <p:cNvSpPr/>
              <p:nvPr/>
            </p:nvSpPr>
            <p:spPr>
              <a:xfrm>
                <a:off x="6256122" y="1658778"/>
                <a:ext cx="103770" cy="97206"/>
              </a:xfrm>
              <a:custGeom>
                <a:rect b="b" l="l" r="r" t="t"/>
                <a:pathLst>
                  <a:path extrusionOk="0" h="97206" w="10377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7"/>
              <p:cNvSpPr/>
              <p:nvPr/>
            </p:nvSpPr>
            <p:spPr>
              <a:xfrm>
                <a:off x="6359892" y="171888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7"/>
              <p:cNvSpPr/>
              <p:nvPr/>
            </p:nvSpPr>
            <p:spPr>
              <a:xfrm>
                <a:off x="6463663" y="1778889"/>
                <a:ext cx="103770" cy="97206"/>
              </a:xfrm>
              <a:custGeom>
                <a:rect b="b" l="l" r="r" t="t"/>
                <a:pathLst>
                  <a:path extrusionOk="0" h="97206" w="10377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7"/>
              <p:cNvSpPr/>
              <p:nvPr/>
            </p:nvSpPr>
            <p:spPr>
              <a:xfrm>
                <a:off x="6567433" y="1838991"/>
                <a:ext cx="103770" cy="97204"/>
              </a:xfrm>
              <a:custGeom>
                <a:rect b="b" l="l" r="r" t="t"/>
                <a:pathLst>
                  <a:path extrusionOk="0" h="97204" w="10377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0" name="Google Shape;550;p17"/>
            <p:cNvSpPr/>
            <p:nvPr/>
          </p:nvSpPr>
          <p:spPr>
            <a:xfrm>
              <a:off x="5776434" y="3835950"/>
              <a:ext cx="422399" cy="244506"/>
            </a:xfrm>
            <a:custGeom>
              <a:rect b="b" l="l" r="r" t="t"/>
              <a:pathLst>
                <a:path extrusionOk="0" h="244506" w="422399">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7"/>
            <p:cNvSpPr/>
            <p:nvPr/>
          </p:nvSpPr>
          <p:spPr>
            <a:xfrm>
              <a:off x="5919927" y="3349699"/>
              <a:ext cx="376785" cy="648842"/>
            </a:xfrm>
            <a:custGeom>
              <a:rect b="b" l="l" r="r" t="t"/>
              <a:pathLst>
                <a:path extrusionOk="0" h="648842" w="376785">
                  <a:moveTo>
                    <a:pt x="376786" y="648843"/>
                  </a:moveTo>
                  <a:lnTo>
                    <a:pt x="0" y="430721"/>
                  </a:lnTo>
                  <a:lnTo>
                    <a:pt x="47134" y="0"/>
                  </a:lnTo>
                  <a:lnTo>
                    <a:pt x="329747" y="163544"/>
                  </a:lnTo>
                  <a:lnTo>
                    <a:pt x="376786" y="648843"/>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7"/>
            <p:cNvSpPr/>
            <p:nvPr/>
          </p:nvSpPr>
          <p:spPr>
            <a:xfrm>
              <a:off x="5821952" y="3404277"/>
              <a:ext cx="376880" cy="648747"/>
            </a:xfrm>
            <a:custGeom>
              <a:rect b="b" l="l" r="r" t="t"/>
              <a:pathLst>
                <a:path extrusionOk="0" h="648747" w="376880">
                  <a:moveTo>
                    <a:pt x="376881" y="648748"/>
                  </a:moveTo>
                  <a:lnTo>
                    <a:pt x="0" y="430721"/>
                  </a:lnTo>
                  <a:lnTo>
                    <a:pt x="47134" y="0"/>
                  </a:lnTo>
                  <a:lnTo>
                    <a:pt x="329747" y="163544"/>
                  </a:lnTo>
                  <a:lnTo>
                    <a:pt x="376881" y="648748"/>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7"/>
            <p:cNvSpPr/>
            <p:nvPr/>
          </p:nvSpPr>
          <p:spPr>
            <a:xfrm>
              <a:off x="6151700" y="3513243"/>
              <a:ext cx="145012" cy="539781"/>
            </a:xfrm>
            <a:custGeom>
              <a:rect b="b" l="l" r="r" t="t"/>
              <a:pathLst>
                <a:path extrusionOk="0" h="539781" w="145012">
                  <a:moveTo>
                    <a:pt x="47134" y="539782"/>
                  </a:moveTo>
                  <a:lnTo>
                    <a:pt x="145013" y="485299"/>
                  </a:lnTo>
                  <a:lnTo>
                    <a:pt x="97974" y="0"/>
                  </a:lnTo>
                  <a:lnTo>
                    <a:pt x="0" y="54578"/>
                  </a:lnTo>
                  <a:lnTo>
                    <a:pt x="47134" y="539782"/>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7"/>
            <p:cNvSpPr/>
            <p:nvPr/>
          </p:nvSpPr>
          <p:spPr>
            <a:xfrm>
              <a:off x="5869087" y="3349699"/>
              <a:ext cx="97973" cy="104584"/>
            </a:xfrm>
            <a:custGeom>
              <a:rect b="b" l="l" r="r" t="t"/>
              <a:pathLst>
                <a:path extrusionOk="0" h="104584" w="97973">
                  <a:moveTo>
                    <a:pt x="0" y="54578"/>
                  </a:moveTo>
                  <a:lnTo>
                    <a:pt x="97974" y="0"/>
                  </a:lnTo>
                  <a:lnTo>
                    <a:pt x="86476" y="104584"/>
                  </a:lnTo>
                  <a:lnTo>
                    <a:pt x="0" y="54578"/>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7"/>
            <p:cNvSpPr/>
            <p:nvPr/>
          </p:nvSpPr>
          <p:spPr>
            <a:xfrm>
              <a:off x="5939787" y="3382376"/>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7"/>
            <p:cNvSpPr/>
            <p:nvPr/>
          </p:nvSpPr>
          <p:spPr>
            <a:xfrm>
              <a:off x="6031584" y="3326084"/>
              <a:ext cx="141211" cy="143535"/>
            </a:xfrm>
            <a:custGeom>
              <a:rect b="b" l="l" r="r" t="t"/>
              <a:pathLst>
                <a:path extrusionOk="0" h="143535" w="141211">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7"/>
            <p:cNvSpPr/>
            <p:nvPr/>
          </p:nvSpPr>
          <p:spPr>
            <a:xfrm>
              <a:off x="5273451" y="4003686"/>
              <a:ext cx="608559" cy="352234"/>
            </a:xfrm>
            <a:custGeom>
              <a:rect b="b" l="l" r="r" t="t"/>
              <a:pathLst>
                <a:path extrusionOk="0" h="352234" w="608559">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7"/>
            <p:cNvSpPr/>
            <p:nvPr/>
          </p:nvSpPr>
          <p:spPr>
            <a:xfrm>
              <a:off x="5480232" y="3303313"/>
              <a:ext cx="542799" cy="934592"/>
            </a:xfrm>
            <a:custGeom>
              <a:rect b="b" l="l" r="r" t="t"/>
              <a:pathLst>
                <a:path extrusionOk="0" h="934592" w="542799">
                  <a:moveTo>
                    <a:pt x="542800" y="934593"/>
                  </a:moveTo>
                  <a:lnTo>
                    <a:pt x="0" y="620458"/>
                  </a:lnTo>
                  <a:lnTo>
                    <a:pt x="67850" y="0"/>
                  </a:lnTo>
                  <a:lnTo>
                    <a:pt x="474950" y="235648"/>
                  </a:lnTo>
                  <a:lnTo>
                    <a:pt x="542800" y="9345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7"/>
            <p:cNvSpPr/>
            <p:nvPr/>
          </p:nvSpPr>
          <p:spPr>
            <a:xfrm>
              <a:off x="5339115" y="3381894"/>
              <a:ext cx="542894" cy="934592"/>
            </a:xfrm>
            <a:custGeom>
              <a:rect b="b" l="l" r="r" t="t"/>
              <a:pathLst>
                <a:path extrusionOk="0" h="934592" w="542894">
                  <a:moveTo>
                    <a:pt x="542895" y="934593"/>
                  </a:moveTo>
                  <a:lnTo>
                    <a:pt x="0" y="620458"/>
                  </a:lnTo>
                  <a:lnTo>
                    <a:pt x="67850" y="0"/>
                  </a:lnTo>
                  <a:lnTo>
                    <a:pt x="475045" y="235553"/>
                  </a:lnTo>
                  <a:lnTo>
                    <a:pt x="542895" y="93459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7"/>
            <p:cNvSpPr/>
            <p:nvPr/>
          </p:nvSpPr>
          <p:spPr>
            <a:xfrm>
              <a:off x="5814160" y="3538961"/>
              <a:ext cx="208871" cy="777525"/>
            </a:xfrm>
            <a:custGeom>
              <a:rect b="b" l="l" r="r" t="t"/>
              <a:pathLst>
                <a:path extrusionOk="0" h="777525" w="208871">
                  <a:moveTo>
                    <a:pt x="67850" y="777526"/>
                  </a:moveTo>
                  <a:lnTo>
                    <a:pt x="208871" y="698945"/>
                  </a:lnTo>
                  <a:lnTo>
                    <a:pt x="141021" y="0"/>
                  </a:lnTo>
                  <a:lnTo>
                    <a:pt x="0" y="78486"/>
                  </a:lnTo>
                  <a:lnTo>
                    <a:pt x="67850" y="77752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7"/>
            <p:cNvSpPr/>
            <p:nvPr/>
          </p:nvSpPr>
          <p:spPr>
            <a:xfrm>
              <a:off x="5406965" y="3303313"/>
              <a:ext cx="141116" cy="150685"/>
            </a:xfrm>
            <a:custGeom>
              <a:rect b="b" l="l" r="r" t="t"/>
              <a:pathLst>
                <a:path extrusionOk="0" h="150685" w="141116">
                  <a:moveTo>
                    <a:pt x="0" y="78581"/>
                  </a:moveTo>
                  <a:lnTo>
                    <a:pt x="141117" y="0"/>
                  </a:lnTo>
                  <a:lnTo>
                    <a:pt x="124582" y="150685"/>
                  </a:lnTo>
                  <a:lnTo>
                    <a:pt x="0" y="7858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7"/>
            <p:cNvSpPr/>
            <p:nvPr/>
          </p:nvSpPr>
          <p:spPr>
            <a:xfrm>
              <a:off x="5508835" y="3350470"/>
              <a:ext cx="203454" cy="206683"/>
            </a:xfrm>
            <a:custGeom>
              <a:rect b="b" l="l" r="r" t="t"/>
              <a:pathLst>
                <a:path extrusionOk="0" h="206683" w="203454">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7"/>
            <p:cNvSpPr/>
            <p:nvPr/>
          </p:nvSpPr>
          <p:spPr>
            <a:xfrm>
              <a:off x="5641209" y="3269779"/>
              <a:ext cx="203454" cy="206316"/>
            </a:xfrm>
            <a:custGeom>
              <a:rect b="b" l="l" r="r" t="t"/>
              <a:pathLst>
                <a:path extrusionOk="0" h="206316" w="203454">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7"/>
            <p:cNvSpPr/>
            <p:nvPr/>
          </p:nvSpPr>
          <p:spPr>
            <a:xfrm>
              <a:off x="3370326" y="2746576"/>
              <a:ext cx="431236" cy="248888"/>
            </a:xfrm>
            <a:custGeom>
              <a:rect b="b" l="l" r="r" t="t"/>
              <a:pathLst>
                <a:path extrusionOk="0" h="248888" w="431236">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7"/>
            <p:cNvSpPr/>
            <p:nvPr/>
          </p:nvSpPr>
          <p:spPr>
            <a:xfrm>
              <a:off x="3388571" y="2474923"/>
              <a:ext cx="435798" cy="252221"/>
            </a:xfrm>
            <a:custGeom>
              <a:rect b="b" l="l" r="r" t="t"/>
              <a:pathLst>
                <a:path extrusionOk="0" h="252221" w="435798">
                  <a:moveTo>
                    <a:pt x="217899" y="252222"/>
                  </a:moveTo>
                  <a:lnTo>
                    <a:pt x="0" y="126111"/>
                  </a:lnTo>
                  <a:lnTo>
                    <a:pt x="217899" y="0"/>
                  </a:lnTo>
                  <a:lnTo>
                    <a:pt x="435798" y="126111"/>
                  </a:lnTo>
                  <a:lnTo>
                    <a:pt x="217899" y="252222"/>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7"/>
            <p:cNvSpPr/>
            <p:nvPr/>
          </p:nvSpPr>
          <p:spPr>
            <a:xfrm>
              <a:off x="3606470" y="2623608"/>
              <a:ext cx="203169" cy="352710"/>
            </a:xfrm>
            <a:custGeom>
              <a:rect b="b" l="l" r="r" t="t"/>
              <a:pathLst>
                <a:path extrusionOk="0" h="352710" w="203169">
                  <a:moveTo>
                    <a:pt x="203170" y="235172"/>
                  </a:moveTo>
                  <a:lnTo>
                    <a:pt x="0" y="352711"/>
                  </a:lnTo>
                  <a:lnTo>
                    <a:pt x="0" y="117538"/>
                  </a:lnTo>
                  <a:lnTo>
                    <a:pt x="203170" y="0"/>
                  </a:lnTo>
                  <a:lnTo>
                    <a:pt x="203170" y="23517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17"/>
            <p:cNvSpPr/>
            <p:nvPr/>
          </p:nvSpPr>
          <p:spPr>
            <a:xfrm>
              <a:off x="3403301" y="2623608"/>
              <a:ext cx="203169" cy="352710"/>
            </a:xfrm>
            <a:custGeom>
              <a:rect b="b" l="l" r="r" t="t"/>
              <a:pathLst>
                <a:path extrusionOk="0" h="352710" w="203169">
                  <a:moveTo>
                    <a:pt x="203170" y="352711"/>
                  </a:moveTo>
                  <a:lnTo>
                    <a:pt x="0" y="235172"/>
                  </a:lnTo>
                  <a:lnTo>
                    <a:pt x="0" y="0"/>
                  </a:lnTo>
                  <a:lnTo>
                    <a:pt x="203170" y="117538"/>
                  </a:lnTo>
                  <a:lnTo>
                    <a:pt x="203170" y="35271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17"/>
            <p:cNvSpPr/>
            <p:nvPr/>
          </p:nvSpPr>
          <p:spPr>
            <a:xfrm>
              <a:off x="3403301" y="2623608"/>
              <a:ext cx="203169" cy="177736"/>
            </a:xfrm>
            <a:custGeom>
              <a:rect b="b" l="l" r="r" t="t"/>
              <a:pathLst>
                <a:path extrusionOk="0" h="177736" w="203169">
                  <a:moveTo>
                    <a:pt x="0" y="0"/>
                  </a:moveTo>
                  <a:lnTo>
                    <a:pt x="0" y="61532"/>
                  </a:lnTo>
                  <a:lnTo>
                    <a:pt x="203170" y="177737"/>
                  </a:lnTo>
                  <a:lnTo>
                    <a:pt x="203170" y="11782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17"/>
            <p:cNvSpPr/>
            <p:nvPr/>
          </p:nvSpPr>
          <p:spPr>
            <a:xfrm>
              <a:off x="3606470" y="2623608"/>
              <a:ext cx="203169" cy="177736"/>
            </a:xfrm>
            <a:custGeom>
              <a:rect b="b" l="l" r="r" t="t"/>
              <a:pathLst>
                <a:path extrusionOk="0" h="177736" w="203169">
                  <a:moveTo>
                    <a:pt x="203170" y="0"/>
                  </a:moveTo>
                  <a:lnTo>
                    <a:pt x="203170" y="65913"/>
                  </a:lnTo>
                  <a:lnTo>
                    <a:pt x="0" y="177737"/>
                  </a:lnTo>
                  <a:lnTo>
                    <a:pt x="0" y="117824"/>
                  </a:lnTo>
                  <a:lnTo>
                    <a:pt x="20317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17"/>
            <p:cNvSpPr/>
            <p:nvPr/>
          </p:nvSpPr>
          <p:spPr>
            <a:xfrm>
              <a:off x="3388571" y="2601034"/>
              <a:ext cx="217899" cy="189547"/>
            </a:xfrm>
            <a:custGeom>
              <a:rect b="b" l="l" r="r" t="t"/>
              <a:pathLst>
                <a:path extrusionOk="0" h="189547" w="217899">
                  <a:moveTo>
                    <a:pt x="0" y="0"/>
                  </a:moveTo>
                  <a:lnTo>
                    <a:pt x="0" y="65151"/>
                  </a:lnTo>
                  <a:lnTo>
                    <a:pt x="217899" y="189547"/>
                  </a:lnTo>
                  <a:lnTo>
                    <a:pt x="217899" y="126111"/>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17"/>
            <p:cNvSpPr/>
            <p:nvPr/>
          </p:nvSpPr>
          <p:spPr>
            <a:xfrm>
              <a:off x="3606470" y="2601034"/>
              <a:ext cx="217899" cy="189547"/>
            </a:xfrm>
            <a:custGeom>
              <a:rect b="b" l="l" r="r" t="t"/>
              <a:pathLst>
                <a:path extrusionOk="0" h="189547" w="217899">
                  <a:moveTo>
                    <a:pt x="0" y="189547"/>
                  </a:moveTo>
                  <a:lnTo>
                    <a:pt x="217899" y="70295"/>
                  </a:lnTo>
                  <a:lnTo>
                    <a:pt x="217899" y="0"/>
                  </a:lnTo>
                  <a:lnTo>
                    <a:pt x="0" y="126111"/>
                  </a:lnTo>
                  <a:lnTo>
                    <a:pt x="0" y="189547"/>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17"/>
            <p:cNvSpPr/>
            <p:nvPr/>
          </p:nvSpPr>
          <p:spPr>
            <a:xfrm>
              <a:off x="6048784" y="4120462"/>
              <a:ext cx="389804" cy="224885"/>
            </a:xfrm>
            <a:custGeom>
              <a:rect b="b" l="l" r="r" t="t"/>
              <a:pathLst>
                <a:path extrusionOk="0" h="224885" w="389804">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17"/>
            <p:cNvSpPr/>
            <p:nvPr/>
          </p:nvSpPr>
          <p:spPr>
            <a:xfrm>
              <a:off x="6065699" y="3875193"/>
              <a:ext cx="393415" cy="227647"/>
            </a:xfrm>
            <a:custGeom>
              <a:rect b="b" l="l" r="r" t="t"/>
              <a:pathLst>
                <a:path extrusionOk="0" h="227647" w="393415">
                  <a:moveTo>
                    <a:pt x="196708" y="227647"/>
                  </a:moveTo>
                  <a:lnTo>
                    <a:pt x="0" y="113824"/>
                  </a:lnTo>
                  <a:lnTo>
                    <a:pt x="196708" y="0"/>
                  </a:lnTo>
                  <a:lnTo>
                    <a:pt x="393416" y="113824"/>
                  </a:lnTo>
                  <a:lnTo>
                    <a:pt x="196708" y="227647"/>
                  </a:lnTo>
                  <a:close/>
                </a:path>
              </a:pathLst>
            </a:custGeom>
            <a:solidFill>
              <a:srgbClr val="EFDA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7"/>
            <p:cNvSpPr/>
            <p:nvPr/>
          </p:nvSpPr>
          <p:spPr>
            <a:xfrm>
              <a:off x="6262407" y="4009401"/>
              <a:ext cx="183404" cy="318420"/>
            </a:xfrm>
            <a:custGeom>
              <a:rect b="b" l="l" r="r" t="t"/>
              <a:pathLst>
                <a:path extrusionOk="0" h="318420" w="183404">
                  <a:moveTo>
                    <a:pt x="183404" y="212312"/>
                  </a:moveTo>
                  <a:lnTo>
                    <a:pt x="0" y="318421"/>
                  </a:lnTo>
                  <a:lnTo>
                    <a:pt x="0" y="106109"/>
                  </a:lnTo>
                  <a:lnTo>
                    <a:pt x="183404" y="0"/>
                  </a:lnTo>
                  <a:lnTo>
                    <a:pt x="183404" y="212312"/>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7"/>
            <p:cNvSpPr/>
            <p:nvPr/>
          </p:nvSpPr>
          <p:spPr>
            <a:xfrm>
              <a:off x="6079003" y="4009401"/>
              <a:ext cx="183403" cy="318420"/>
            </a:xfrm>
            <a:custGeom>
              <a:rect b="b" l="l" r="r" t="t"/>
              <a:pathLst>
                <a:path extrusionOk="0" h="318420" w="183403">
                  <a:moveTo>
                    <a:pt x="183404" y="318421"/>
                  </a:moveTo>
                  <a:lnTo>
                    <a:pt x="0" y="212312"/>
                  </a:lnTo>
                  <a:lnTo>
                    <a:pt x="0" y="0"/>
                  </a:lnTo>
                  <a:lnTo>
                    <a:pt x="183404" y="106109"/>
                  </a:lnTo>
                  <a:lnTo>
                    <a:pt x="183404" y="318421"/>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17"/>
            <p:cNvSpPr/>
            <p:nvPr/>
          </p:nvSpPr>
          <p:spPr>
            <a:xfrm>
              <a:off x="6079003" y="4009401"/>
              <a:ext cx="183403" cy="160496"/>
            </a:xfrm>
            <a:custGeom>
              <a:rect b="b" l="l" r="r" t="t"/>
              <a:pathLst>
                <a:path extrusionOk="0" h="160496" w="183403">
                  <a:moveTo>
                    <a:pt x="0" y="0"/>
                  </a:moveTo>
                  <a:lnTo>
                    <a:pt x="0" y="55531"/>
                  </a:lnTo>
                  <a:lnTo>
                    <a:pt x="183404" y="160496"/>
                  </a:lnTo>
                  <a:lnTo>
                    <a:pt x="183404" y="106394"/>
                  </a:lnTo>
                  <a:lnTo>
                    <a:pt x="0"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17"/>
            <p:cNvSpPr/>
            <p:nvPr/>
          </p:nvSpPr>
          <p:spPr>
            <a:xfrm>
              <a:off x="6262407" y="4009401"/>
              <a:ext cx="183404" cy="160496"/>
            </a:xfrm>
            <a:custGeom>
              <a:rect b="b" l="l" r="r" t="t"/>
              <a:pathLst>
                <a:path extrusionOk="0" h="160496" w="183404">
                  <a:moveTo>
                    <a:pt x="183404" y="0"/>
                  </a:moveTo>
                  <a:lnTo>
                    <a:pt x="183404" y="59531"/>
                  </a:lnTo>
                  <a:lnTo>
                    <a:pt x="0" y="160496"/>
                  </a:lnTo>
                  <a:lnTo>
                    <a:pt x="0" y="106394"/>
                  </a:lnTo>
                  <a:lnTo>
                    <a:pt x="183404" y="0"/>
                  </a:ln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17"/>
            <p:cNvSpPr/>
            <p:nvPr/>
          </p:nvSpPr>
          <p:spPr>
            <a:xfrm>
              <a:off x="6065699" y="3989017"/>
              <a:ext cx="196707" cy="171164"/>
            </a:xfrm>
            <a:custGeom>
              <a:rect b="b" l="l" r="r" t="t"/>
              <a:pathLst>
                <a:path extrusionOk="0" h="171164" w="196707">
                  <a:moveTo>
                    <a:pt x="0" y="0"/>
                  </a:moveTo>
                  <a:lnTo>
                    <a:pt x="0" y="58864"/>
                  </a:lnTo>
                  <a:lnTo>
                    <a:pt x="196708" y="171164"/>
                  </a:lnTo>
                  <a:lnTo>
                    <a:pt x="196708" y="113824"/>
                  </a:lnTo>
                  <a:lnTo>
                    <a:pt x="0" y="0"/>
                  </a:lnTo>
                  <a:close/>
                </a:path>
              </a:pathLst>
            </a:custGeom>
            <a:solidFill>
              <a:srgbClr val="E2C9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17"/>
            <p:cNvSpPr/>
            <p:nvPr/>
          </p:nvSpPr>
          <p:spPr>
            <a:xfrm>
              <a:off x="6262407" y="3989017"/>
              <a:ext cx="196708" cy="171164"/>
            </a:xfrm>
            <a:custGeom>
              <a:rect b="b" l="l" r="r" t="t"/>
              <a:pathLst>
                <a:path extrusionOk="0" h="171164" w="196708">
                  <a:moveTo>
                    <a:pt x="0" y="171164"/>
                  </a:moveTo>
                  <a:lnTo>
                    <a:pt x="196708" y="63437"/>
                  </a:lnTo>
                  <a:lnTo>
                    <a:pt x="196708" y="0"/>
                  </a:lnTo>
                  <a:lnTo>
                    <a:pt x="0" y="113824"/>
                  </a:lnTo>
                  <a:lnTo>
                    <a:pt x="0" y="171164"/>
                  </a:lnTo>
                  <a:close/>
                </a:path>
              </a:pathLst>
            </a:custGeom>
            <a:solidFill>
              <a:srgbClr val="D1B6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17"/>
            <p:cNvSpPr/>
            <p:nvPr/>
          </p:nvSpPr>
          <p:spPr>
            <a:xfrm>
              <a:off x="3676221" y="3054710"/>
              <a:ext cx="439504" cy="254317"/>
            </a:xfrm>
            <a:custGeom>
              <a:rect b="b" l="l" r="r" t="t"/>
              <a:pathLst>
                <a:path extrusionOk="0" h="254317" w="439504">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7"/>
            <p:cNvSpPr/>
            <p:nvPr/>
          </p:nvSpPr>
          <p:spPr>
            <a:xfrm>
              <a:off x="3825510" y="2548837"/>
              <a:ext cx="392085" cy="674941"/>
            </a:xfrm>
            <a:custGeom>
              <a:rect b="b" l="l" r="r" t="t"/>
              <a:pathLst>
                <a:path extrusionOk="0" h="674941" w="392085">
                  <a:moveTo>
                    <a:pt x="392085" y="674942"/>
                  </a:moveTo>
                  <a:lnTo>
                    <a:pt x="0" y="448056"/>
                  </a:lnTo>
                  <a:lnTo>
                    <a:pt x="49034" y="0"/>
                  </a:lnTo>
                  <a:lnTo>
                    <a:pt x="343051" y="170212"/>
                  </a:lnTo>
                  <a:lnTo>
                    <a:pt x="392085" y="674942"/>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7"/>
            <p:cNvSpPr/>
            <p:nvPr/>
          </p:nvSpPr>
          <p:spPr>
            <a:xfrm>
              <a:off x="3723640" y="2605606"/>
              <a:ext cx="392085" cy="674941"/>
            </a:xfrm>
            <a:custGeom>
              <a:rect b="b" l="l" r="r" t="t"/>
              <a:pathLst>
                <a:path extrusionOk="0" h="674941" w="392085">
                  <a:moveTo>
                    <a:pt x="392085" y="674942"/>
                  </a:moveTo>
                  <a:lnTo>
                    <a:pt x="0" y="448056"/>
                  </a:lnTo>
                  <a:lnTo>
                    <a:pt x="49034" y="0"/>
                  </a:lnTo>
                  <a:lnTo>
                    <a:pt x="343051" y="170117"/>
                  </a:lnTo>
                  <a:lnTo>
                    <a:pt x="392085" y="674942"/>
                  </a:lnTo>
                  <a:close/>
                </a:path>
              </a:pathLst>
            </a:custGeom>
            <a:solidFill>
              <a:srgbClr val="FF6C6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7"/>
            <p:cNvSpPr/>
            <p:nvPr/>
          </p:nvSpPr>
          <p:spPr>
            <a:xfrm>
              <a:off x="4066691" y="2719049"/>
              <a:ext cx="150904" cy="561498"/>
            </a:xfrm>
            <a:custGeom>
              <a:rect b="b" l="l" r="r" t="t"/>
              <a:pathLst>
                <a:path extrusionOk="0" h="561498" w="150904">
                  <a:moveTo>
                    <a:pt x="49034" y="561499"/>
                  </a:moveTo>
                  <a:lnTo>
                    <a:pt x="150904" y="504730"/>
                  </a:lnTo>
                  <a:lnTo>
                    <a:pt x="101870" y="0"/>
                  </a:lnTo>
                  <a:lnTo>
                    <a:pt x="0" y="56674"/>
                  </a:lnTo>
                  <a:lnTo>
                    <a:pt x="49034" y="561499"/>
                  </a:lnTo>
                  <a:close/>
                </a:path>
              </a:pathLst>
            </a:custGeom>
            <a:solidFill>
              <a:srgbClr val="DD626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7"/>
            <p:cNvSpPr/>
            <p:nvPr/>
          </p:nvSpPr>
          <p:spPr>
            <a:xfrm>
              <a:off x="3772674" y="2548837"/>
              <a:ext cx="101869" cy="108775"/>
            </a:xfrm>
            <a:custGeom>
              <a:rect b="b" l="l" r="r" t="t"/>
              <a:pathLst>
                <a:path extrusionOk="0" h="108775" w="101869">
                  <a:moveTo>
                    <a:pt x="0" y="56769"/>
                  </a:moveTo>
                  <a:lnTo>
                    <a:pt x="101870" y="0"/>
                  </a:lnTo>
                  <a:lnTo>
                    <a:pt x="89992" y="108775"/>
                  </a:lnTo>
                  <a:lnTo>
                    <a:pt x="0" y="56769"/>
                  </a:lnTo>
                  <a:close/>
                </a:path>
              </a:pathLst>
            </a:custGeom>
            <a:solidFill>
              <a:srgbClr val="C6555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7"/>
            <p:cNvSpPr/>
            <p:nvPr/>
          </p:nvSpPr>
          <p:spPr>
            <a:xfrm>
              <a:off x="3846226" y="2583526"/>
              <a:ext cx="146913" cy="149048"/>
            </a:xfrm>
            <a:custGeom>
              <a:rect b="b" l="l" r="r" t="t"/>
              <a:pathLst>
                <a:path extrusionOk="0" h="149048" w="146913">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7"/>
            <p:cNvSpPr/>
            <p:nvPr/>
          </p:nvSpPr>
          <p:spPr>
            <a:xfrm>
              <a:off x="3941824" y="2524566"/>
              <a:ext cx="146913" cy="149048"/>
            </a:xfrm>
            <a:custGeom>
              <a:rect b="b" l="l" r="r" t="t"/>
              <a:pathLst>
                <a:path extrusionOk="0" h="149048" w="146913">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7"/>
            <p:cNvSpPr/>
            <p:nvPr/>
          </p:nvSpPr>
          <p:spPr>
            <a:xfrm>
              <a:off x="2533225" y="4605761"/>
              <a:ext cx="828643" cy="479488"/>
            </a:xfrm>
            <a:custGeom>
              <a:rect b="b" l="l" r="r" t="t"/>
              <a:pathLst>
                <a:path extrusionOk="0" h="479488" w="828643">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7"/>
            <p:cNvSpPr/>
            <p:nvPr/>
          </p:nvSpPr>
          <p:spPr>
            <a:xfrm>
              <a:off x="2599924" y="3049662"/>
              <a:ext cx="198618" cy="433482"/>
            </a:xfrm>
            <a:custGeom>
              <a:rect b="b" l="l" r="r" t="t"/>
              <a:pathLst>
                <a:path extrusionOk="0" h="433482" w="198618">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7"/>
            <p:cNvSpPr/>
            <p:nvPr/>
          </p:nvSpPr>
          <p:spPr>
            <a:xfrm>
              <a:off x="2627967" y="2871431"/>
              <a:ext cx="142827" cy="275330"/>
            </a:xfrm>
            <a:custGeom>
              <a:rect b="b" l="l" r="r" t="t"/>
              <a:pathLst>
                <a:path extrusionOk="0" h="275330" w="142827">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7"/>
            <p:cNvSpPr/>
            <p:nvPr/>
          </p:nvSpPr>
          <p:spPr>
            <a:xfrm>
              <a:off x="2942472" y="4777576"/>
              <a:ext cx="307903" cy="173671"/>
            </a:xfrm>
            <a:custGeom>
              <a:rect b="b" l="l" r="r" t="t"/>
              <a:pathLst>
                <a:path extrusionOk="0" h="173671" w="307903">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7"/>
            <p:cNvSpPr/>
            <p:nvPr/>
          </p:nvSpPr>
          <p:spPr>
            <a:xfrm>
              <a:off x="2947261" y="4806358"/>
              <a:ext cx="303072" cy="144889"/>
            </a:xfrm>
            <a:custGeom>
              <a:rect b="b" l="l" r="r" t="t"/>
              <a:pathLst>
                <a:path extrusionOk="0" h="144889" w="303072">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7"/>
            <p:cNvSpPr/>
            <p:nvPr/>
          </p:nvSpPr>
          <p:spPr>
            <a:xfrm>
              <a:off x="2717232" y="4676188"/>
              <a:ext cx="307831" cy="173712"/>
            </a:xfrm>
            <a:custGeom>
              <a:rect b="b" l="l" r="r" t="t"/>
              <a:pathLst>
                <a:path extrusionOk="0" h="173712" w="307831">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7"/>
            <p:cNvSpPr/>
            <p:nvPr/>
          </p:nvSpPr>
          <p:spPr>
            <a:xfrm>
              <a:off x="2722045" y="4705011"/>
              <a:ext cx="303068" cy="144889"/>
            </a:xfrm>
            <a:custGeom>
              <a:rect b="b" l="l" r="r" t="t"/>
              <a:pathLst>
                <a:path extrusionOk="0" h="144889" w="303068">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7"/>
            <p:cNvSpPr/>
            <p:nvPr/>
          </p:nvSpPr>
          <p:spPr>
            <a:xfrm>
              <a:off x="2717265" y="3551725"/>
              <a:ext cx="450461" cy="1274557"/>
            </a:xfrm>
            <a:custGeom>
              <a:rect b="b" l="l" r="r" t="t"/>
              <a:pathLst>
                <a:path extrusionOk="0" h="1274557" w="450461">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7"/>
            <p:cNvSpPr/>
            <p:nvPr/>
          </p:nvSpPr>
          <p:spPr>
            <a:xfrm>
              <a:off x="2775050" y="2505974"/>
              <a:ext cx="327076" cy="524521"/>
            </a:xfrm>
            <a:custGeom>
              <a:rect b="b" l="l" r="r" t="t"/>
              <a:pathLst>
                <a:path extrusionOk="0" h="524521" w="327076">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7"/>
            <p:cNvSpPr/>
            <p:nvPr/>
          </p:nvSpPr>
          <p:spPr>
            <a:xfrm>
              <a:off x="2667800" y="2877512"/>
              <a:ext cx="502799" cy="834581"/>
            </a:xfrm>
            <a:custGeom>
              <a:rect b="b" l="l" r="r" t="t"/>
              <a:pathLst>
                <a:path extrusionOk="0" h="834581" w="502799">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7"/>
            <p:cNvSpPr/>
            <p:nvPr/>
          </p:nvSpPr>
          <p:spPr>
            <a:xfrm>
              <a:off x="3024379" y="2981457"/>
              <a:ext cx="633923" cy="498110"/>
            </a:xfrm>
            <a:custGeom>
              <a:rect b="b" l="l" r="r" t="t"/>
              <a:pathLst>
                <a:path extrusionOk="0" h="498110" w="633923">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7"/>
            <p:cNvSpPr/>
            <p:nvPr/>
          </p:nvSpPr>
          <p:spPr>
            <a:xfrm>
              <a:off x="3001678" y="2971210"/>
              <a:ext cx="194366" cy="284908"/>
            </a:xfrm>
            <a:custGeom>
              <a:rect b="b" l="l" r="r" t="t"/>
              <a:pathLst>
                <a:path extrusionOk="0" h="284908" w="194366">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7"/>
            <p:cNvSpPr/>
            <p:nvPr/>
          </p:nvSpPr>
          <p:spPr>
            <a:xfrm>
              <a:off x="2785215" y="2483249"/>
              <a:ext cx="317013" cy="350275"/>
            </a:xfrm>
            <a:custGeom>
              <a:rect b="b" l="l" r="r" t="t"/>
              <a:pathLst>
                <a:path extrusionOk="0" h="350275" w="317013">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7"/>
            <p:cNvSpPr/>
            <p:nvPr/>
          </p:nvSpPr>
          <p:spPr>
            <a:xfrm>
              <a:off x="3466812" y="3201065"/>
              <a:ext cx="95905" cy="84340"/>
            </a:xfrm>
            <a:custGeom>
              <a:rect b="b" l="l" r="r" t="t"/>
              <a:pathLst>
                <a:path extrusionOk="0" h="84340" w="95905">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1" name="Google Shape;601;p17"/>
            <p:cNvGrpSpPr/>
            <p:nvPr/>
          </p:nvGrpSpPr>
          <p:grpSpPr>
            <a:xfrm>
              <a:off x="3439221" y="3170887"/>
              <a:ext cx="276341" cy="167131"/>
              <a:chOff x="4963646" y="3895887"/>
              <a:chExt cx="276341" cy="167131"/>
            </a:xfrm>
          </p:grpSpPr>
          <p:sp>
            <p:nvSpPr>
              <p:cNvPr id="602" name="Google Shape;602;p17"/>
              <p:cNvSpPr/>
              <p:nvPr/>
            </p:nvSpPr>
            <p:spPr>
              <a:xfrm>
                <a:off x="4963697" y="3902424"/>
                <a:ext cx="275954" cy="159820"/>
              </a:xfrm>
              <a:custGeom>
                <a:rect b="b" l="l" r="r" t="t"/>
                <a:pathLst>
                  <a:path extrusionOk="0" h="159820" w="275954">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7"/>
              <p:cNvSpPr/>
              <p:nvPr/>
            </p:nvSpPr>
            <p:spPr>
              <a:xfrm>
                <a:off x="4963646" y="4006310"/>
                <a:ext cx="7697" cy="6572"/>
              </a:xfrm>
              <a:custGeom>
                <a:rect b="b" l="l" r="r" t="t"/>
                <a:pathLst>
                  <a:path extrusionOk="0" h="6572" w="7697">
                    <a:moveTo>
                      <a:pt x="0" y="6572"/>
                    </a:moveTo>
                    <a:lnTo>
                      <a:pt x="0" y="0"/>
                    </a:lnTo>
                    <a:lnTo>
                      <a:pt x="7697" y="2858"/>
                    </a:lnTo>
                    <a:lnTo>
                      <a:pt x="0" y="657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7"/>
              <p:cNvSpPr/>
              <p:nvPr/>
            </p:nvSpPr>
            <p:spPr>
              <a:xfrm>
                <a:off x="5233906" y="3945350"/>
                <a:ext cx="6081" cy="6286"/>
              </a:xfrm>
              <a:custGeom>
                <a:rect b="b" l="l" r="r" t="t"/>
                <a:pathLst>
                  <a:path extrusionOk="0" h="6286" w="6081">
                    <a:moveTo>
                      <a:pt x="6082" y="6287"/>
                    </a:moveTo>
                    <a:lnTo>
                      <a:pt x="6082" y="0"/>
                    </a:lnTo>
                    <a:lnTo>
                      <a:pt x="0" y="3905"/>
                    </a:lnTo>
                    <a:lnTo>
                      <a:pt x="6082" y="62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7"/>
              <p:cNvSpPr/>
              <p:nvPr/>
            </p:nvSpPr>
            <p:spPr>
              <a:xfrm>
                <a:off x="4963697" y="3896900"/>
                <a:ext cx="275954" cy="159768"/>
              </a:xfrm>
              <a:custGeom>
                <a:rect b="b" l="l" r="r" t="t"/>
                <a:pathLst>
                  <a:path extrusionOk="0" h="159768" w="275954">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7"/>
              <p:cNvSpPr/>
              <p:nvPr/>
            </p:nvSpPr>
            <p:spPr>
              <a:xfrm rot="-1790023">
                <a:off x="4978521" y="4031078"/>
                <a:ext cx="1525" cy="2676"/>
              </a:xfrm>
              <a:custGeom>
                <a:rect b="b" l="l" r="r" t="t"/>
                <a:pathLst>
                  <a:path extrusionOk="0" h="2676" w="1525">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7"/>
              <p:cNvSpPr/>
              <p:nvPr/>
            </p:nvSpPr>
            <p:spPr>
              <a:xfrm rot="-1801764">
                <a:off x="4978313" y="402120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7"/>
              <p:cNvSpPr/>
              <p:nvPr/>
            </p:nvSpPr>
            <p:spPr>
              <a:xfrm rot="-1801764">
                <a:off x="4981704" y="4023218"/>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7"/>
              <p:cNvSpPr/>
              <p:nvPr/>
            </p:nvSpPr>
            <p:spPr>
              <a:xfrm rot="-1801764">
                <a:off x="4985189" y="4025236"/>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7"/>
              <p:cNvSpPr/>
              <p:nvPr/>
            </p:nvSpPr>
            <p:spPr>
              <a:xfrm rot="-1801764">
                <a:off x="5014562" y="4042240"/>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7"/>
              <p:cNvSpPr/>
              <p:nvPr/>
            </p:nvSpPr>
            <p:spPr>
              <a:xfrm rot="-1801764">
                <a:off x="5017905" y="4044175"/>
                <a:ext cx="1519" cy="2664"/>
              </a:xfrm>
              <a:custGeom>
                <a:rect b="b" l="l" r="r" t="t"/>
                <a:pathLst>
                  <a:path extrusionOk="0" h="2666" w="152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7"/>
              <p:cNvSpPr/>
              <p:nvPr/>
            </p:nvSpPr>
            <p:spPr>
              <a:xfrm rot="-1801764">
                <a:off x="5021390" y="4046193"/>
                <a:ext cx="1519" cy="2664"/>
              </a:xfrm>
              <a:custGeom>
                <a:rect b="b" l="l" r="r" t="t"/>
                <a:pathLst>
                  <a:path extrusionOk="0" h="2666" w="152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7"/>
              <p:cNvSpPr/>
              <p:nvPr/>
            </p:nvSpPr>
            <p:spPr>
              <a:xfrm rot="-1790023">
                <a:off x="5028625" y="4060140"/>
                <a:ext cx="1525" cy="2676"/>
              </a:xfrm>
              <a:custGeom>
                <a:rect b="b" l="l" r="r" t="t"/>
                <a:pathLst>
                  <a:path extrusionOk="0" h="2676" w="1525">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7"/>
              <p:cNvSpPr/>
              <p:nvPr/>
            </p:nvSpPr>
            <p:spPr>
              <a:xfrm>
                <a:off x="4994815" y="4030735"/>
                <a:ext cx="11593" cy="8583"/>
              </a:xfrm>
              <a:custGeom>
                <a:rect b="b" l="l" r="r" t="t"/>
                <a:pathLst>
                  <a:path extrusionOk="0" h="8583" w="11593">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7"/>
              <p:cNvSpPr/>
              <p:nvPr/>
            </p:nvSpPr>
            <p:spPr>
              <a:xfrm>
                <a:off x="5208723" y="3964590"/>
                <a:ext cx="10739" cy="7715"/>
              </a:xfrm>
              <a:custGeom>
                <a:rect b="b" l="l" r="r" t="t"/>
                <a:pathLst>
                  <a:path extrusionOk="0" h="7715" w="10739">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7"/>
              <p:cNvSpPr/>
              <p:nvPr/>
            </p:nvSpPr>
            <p:spPr>
              <a:xfrm>
                <a:off x="5195324" y="3972306"/>
                <a:ext cx="10738" cy="7810"/>
              </a:xfrm>
              <a:custGeom>
                <a:rect b="b" l="l" r="r" t="t"/>
                <a:pathLst>
                  <a:path extrusionOk="0" h="7810" w="10738">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7"/>
              <p:cNvSpPr/>
              <p:nvPr/>
            </p:nvSpPr>
            <p:spPr>
              <a:xfrm>
                <a:off x="4963697" y="3895887"/>
                <a:ext cx="275954" cy="159785"/>
              </a:xfrm>
              <a:custGeom>
                <a:rect b="b" l="l" r="r" t="t"/>
                <a:pathLst>
                  <a:path extrusionOk="0" h="159785" w="275954">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7"/>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7"/>
              <p:cNvSpPr/>
              <p:nvPr/>
            </p:nvSpPr>
            <p:spPr>
              <a:xfrm>
                <a:off x="4974996" y="3900154"/>
                <a:ext cx="256564" cy="148399"/>
              </a:xfrm>
              <a:custGeom>
                <a:rect b="b" l="l" r="r" t="t"/>
                <a:pathLst>
                  <a:path extrusionOk="0" h="148399" w="256564">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7"/>
              <p:cNvSpPr/>
              <p:nvPr/>
            </p:nvSpPr>
            <p:spPr>
              <a:xfrm>
                <a:off x="5189528" y="3920775"/>
                <a:ext cx="6461" cy="3619"/>
              </a:xfrm>
              <a:custGeom>
                <a:rect b="b" l="l" r="r" t="t"/>
                <a:pathLst>
                  <a:path extrusionOk="0" h="3619" w="6461">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7"/>
              <p:cNvSpPr/>
              <p:nvPr/>
            </p:nvSpPr>
            <p:spPr>
              <a:xfrm>
                <a:off x="5191381" y="3921823"/>
                <a:ext cx="2668" cy="1547"/>
              </a:xfrm>
              <a:custGeom>
                <a:rect b="b" l="l" r="r" t="t"/>
                <a:pathLst>
                  <a:path extrusionOk="0" h="1547" w="2668">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2" name="Google Shape;622;p17"/>
            <p:cNvSpPr/>
            <p:nvPr/>
          </p:nvSpPr>
          <p:spPr>
            <a:xfrm>
              <a:off x="3497758" y="3222825"/>
              <a:ext cx="163253" cy="135636"/>
            </a:xfrm>
            <a:custGeom>
              <a:rect b="b" l="l" r="r" t="t"/>
              <a:pathLst>
                <a:path extrusionOk="0" h="135636" w="163253">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7"/>
            <p:cNvSpPr/>
            <p:nvPr/>
          </p:nvSpPr>
          <p:spPr>
            <a:xfrm>
              <a:off x="5866407" y="1508477"/>
              <a:ext cx="336298" cy="520294"/>
            </a:xfrm>
            <a:custGeom>
              <a:rect b="b" l="l" r="r" t="t"/>
              <a:pathLst>
                <a:path extrusionOk="0" h="520294" w="336298">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7"/>
            <p:cNvSpPr/>
            <p:nvPr/>
          </p:nvSpPr>
          <p:spPr>
            <a:xfrm>
              <a:off x="5848921" y="1535134"/>
              <a:ext cx="307985" cy="495867"/>
            </a:xfrm>
            <a:custGeom>
              <a:rect b="b" l="l" r="r" t="t"/>
              <a:pathLst>
                <a:path extrusionOk="0" h="495867" w="307985">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7"/>
            <p:cNvSpPr/>
            <p:nvPr/>
          </p:nvSpPr>
          <p:spPr>
            <a:xfrm>
              <a:off x="5914777" y="1634489"/>
              <a:ext cx="176087" cy="297735"/>
            </a:xfrm>
            <a:custGeom>
              <a:rect b="b" l="l" r="r" t="t"/>
              <a:pathLst>
                <a:path extrusionOk="0" h="297735" w="176087">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7"/>
            <p:cNvSpPr/>
            <p:nvPr/>
          </p:nvSpPr>
          <p:spPr>
            <a:xfrm>
              <a:off x="3825908" y="830009"/>
              <a:ext cx="336307" cy="520393"/>
            </a:xfrm>
            <a:custGeom>
              <a:rect b="b" l="l" r="r" t="t"/>
              <a:pathLst>
                <a:path extrusionOk="0" h="520393" w="336307">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7"/>
            <p:cNvSpPr/>
            <p:nvPr/>
          </p:nvSpPr>
          <p:spPr>
            <a:xfrm>
              <a:off x="3808424" y="856397"/>
              <a:ext cx="307985" cy="495973"/>
            </a:xfrm>
            <a:custGeom>
              <a:rect b="b" l="l" r="r" t="t"/>
              <a:pathLst>
                <a:path extrusionOk="0" h="495973" w="307985">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7"/>
            <p:cNvSpPr/>
            <p:nvPr/>
          </p:nvSpPr>
          <p:spPr>
            <a:xfrm>
              <a:off x="3864395" y="989404"/>
              <a:ext cx="196042" cy="250697"/>
            </a:xfrm>
            <a:custGeom>
              <a:rect b="b" l="l" r="r" t="t"/>
              <a:pathLst>
                <a:path extrusionOk="0" h="250697" w="196042">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634" name="Google Shape;634;p18"/>
          <p:cNvGrpSpPr/>
          <p:nvPr/>
        </p:nvGrpSpPr>
        <p:grpSpPr>
          <a:xfrm>
            <a:off x="5410301" y="719490"/>
            <a:ext cx="3356124" cy="3829046"/>
            <a:chOff x="2602525" y="317054"/>
            <a:chExt cx="4174283" cy="4762495"/>
          </a:xfrm>
        </p:grpSpPr>
        <p:sp>
          <p:nvSpPr>
            <p:cNvPr id="635" name="Google Shape;635;p18"/>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8"/>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8"/>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8"/>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8"/>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8"/>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8"/>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8"/>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8"/>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8"/>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8"/>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8"/>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8"/>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8"/>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8"/>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8"/>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18"/>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18"/>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18"/>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18"/>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18"/>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8"/>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8"/>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8"/>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8"/>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8"/>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8"/>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8"/>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8"/>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8"/>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8"/>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8"/>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8"/>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8"/>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8"/>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8"/>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8"/>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8"/>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8"/>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8"/>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8"/>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8"/>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8"/>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8"/>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8"/>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8"/>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8"/>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8"/>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8"/>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8"/>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8"/>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8"/>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8"/>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8"/>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8"/>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2" name="Google Shape;692;p18"/>
            <p:cNvGrpSpPr/>
            <p:nvPr/>
          </p:nvGrpSpPr>
          <p:grpSpPr>
            <a:xfrm>
              <a:off x="2941619" y="3895613"/>
              <a:ext cx="483621" cy="510995"/>
              <a:chOff x="4345944" y="4626313"/>
              <a:chExt cx="483621" cy="510995"/>
            </a:xfrm>
          </p:grpSpPr>
          <p:grpSp>
            <p:nvGrpSpPr>
              <p:cNvPr id="693" name="Google Shape;693;p18"/>
              <p:cNvGrpSpPr/>
              <p:nvPr/>
            </p:nvGrpSpPr>
            <p:grpSpPr>
              <a:xfrm>
                <a:off x="4345944" y="4852987"/>
                <a:ext cx="474200" cy="284321"/>
                <a:chOff x="4345944" y="4852987"/>
                <a:chExt cx="474200" cy="284321"/>
              </a:xfrm>
            </p:grpSpPr>
            <p:sp>
              <p:nvSpPr>
                <p:cNvPr id="694" name="Google Shape;694;p18"/>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8"/>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8"/>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7" name="Google Shape;697;p18"/>
                <p:cNvGrpSpPr/>
                <p:nvPr/>
              </p:nvGrpSpPr>
              <p:grpSpPr>
                <a:xfrm>
                  <a:off x="4457040" y="4985575"/>
                  <a:ext cx="133724" cy="77247"/>
                  <a:chOff x="4457040" y="4985575"/>
                  <a:chExt cx="133724" cy="77247"/>
                </a:xfrm>
              </p:grpSpPr>
              <p:sp>
                <p:nvSpPr>
                  <p:cNvPr id="698" name="Google Shape;698;p18"/>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8"/>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0" name="Google Shape;700;p18"/>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8"/>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8"/>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8"/>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8"/>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8"/>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8"/>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8"/>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8"/>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8"/>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8"/>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8"/>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8"/>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8"/>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8"/>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8"/>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8"/>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8"/>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8"/>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8"/>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8"/>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8"/>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8"/>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8"/>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8"/>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8"/>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18"/>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18"/>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18"/>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8"/>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8"/>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8"/>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8"/>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8"/>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8"/>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18"/>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8"/>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8"/>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8"/>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8"/>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8"/>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8"/>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8"/>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8"/>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8"/>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8"/>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8"/>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18"/>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18"/>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18"/>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18"/>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18"/>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18"/>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18"/>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18"/>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8"/>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18"/>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18"/>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18"/>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18"/>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18"/>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18"/>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18"/>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18"/>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4" name="Google Shape;764;p18"/>
              <p:cNvGrpSpPr/>
              <p:nvPr/>
            </p:nvGrpSpPr>
            <p:grpSpPr>
              <a:xfrm>
                <a:off x="4543079" y="4626313"/>
                <a:ext cx="286486" cy="386884"/>
                <a:chOff x="4543079" y="4626313"/>
                <a:chExt cx="286486" cy="386884"/>
              </a:xfrm>
            </p:grpSpPr>
            <p:grpSp>
              <p:nvGrpSpPr>
                <p:cNvPr id="765" name="Google Shape;765;p18"/>
                <p:cNvGrpSpPr/>
                <p:nvPr/>
              </p:nvGrpSpPr>
              <p:grpSpPr>
                <a:xfrm>
                  <a:off x="4543079" y="4626313"/>
                  <a:ext cx="286486" cy="386884"/>
                  <a:chOff x="4543079" y="4626313"/>
                  <a:chExt cx="286486" cy="386884"/>
                </a:xfrm>
              </p:grpSpPr>
              <p:sp>
                <p:nvSpPr>
                  <p:cNvPr id="766" name="Google Shape;766;p18"/>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18"/>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1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8"/>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71" name="Google Shape;771;p18"/>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18"/>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18"/>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74" name="Google Shape;774;p18"/>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18"/>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18"/>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18"/>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8"/>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8"/>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0" name="Google Shape;780;p18"/>
          <p:cNvSpPr txBox="1"/>
          <p:nvPr>
            <p:ph idx="4294967295" type="ctrTitle"/>
          </p:nvPr>
        </p:nvSpPr>
        <p:spPr>
          <a:xfrm>
            <a:off x="685800" y="1202438"/>
            <a:ext cx="4343700" cy="832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7200"/>
              <a:t>THANKS</a:t>
            </a:r>
            <a:r>
              <a:rPr lang="en" sz="7200"/>
              <a:t>!</a:t>
            </a:r>
            <a:endParaRPr sz="7200"/>
          </a:p>
        </p:txBody>
      </p:sp>
      <p:sp>
        <p:nvSpPr>
          <p:cNvPr id="781" name="Google Shape;781;p18"/>
          <p:cNvSpPr txBox="1"/>
          <p:nvPr>
            <p:ph idx="4294967295" type="subTitle"/>
          </p:nvPr>
        </p:nvSpPr>
        <p:spPr>
          <a:xfrm>
            <a:off x="685800" y="2021059"/>
            <a:ext cx="4343700" cy="192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3600">
                <a:solidFill>
                  <a:schemeClr val="accent1"/>
                </a:solidFill>
                <a:latin typeface="Barlow"/>
                <a:ea typeface="Barlow"/>
                <a:cs typeface="Barlow"/>
                <a:sym typeface="Barlow"/>
              </a:rPr>
              <a:t>Any questions?</a:t>
            </a:r>
            <a:endParaRPr b="1" sz="3600">
              <a:solidFill>
                <a:schemeClr val="accent1"/>
              </a:solidFill>
              <a:latin typeface="Barlow"/>
              <a:ea typeface="Barlow"/>
              <a:cs typeface="Barlow"/>
              <a:sym typeface="Barlow"/>
            </a:endParaRPr>
          </a:p>
          <a:p>
            <a:pPr indent="0" lvl="0" marL="45720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