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7"/>
    <p:restoredTop sz="92736"/>
  </p:normalViewPr>
  <p:slideViewPr>
    <p:cSldViewPr snapToGrid="0" snapToObjects="1">
      <p:cViewPr varScale="1">
        <p:scale>
          <a:sx n="86" d="100"/>
          <a:sy n="86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6257-60E2-5744-8260-CD57879ADAE3}" type="datetimeFigureOut">
              <a:rPr kumimoji="1" lang="zh-CN" altLang="en-US" smtClean="0"/>
              <a:t>16/7/13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003B2-F0D0-DA47-B8B6-353C64BB9B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003B2-F0D0-DA47-B8B6-353C64BB9B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75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64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83715"/>
            <a:ext cx="8596668" cy="643003"/>
          </a:xfrm>
        </p:spPr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983142"/>
            <a:ext cx="8596668" cy="3880773"/>
          </a:xfrm>
        </p:spPr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基础</a:t>
            </a:r>
          </a:p>
          <a:p>
            <a:r>
              <a:rPr kumimoji="1" lang="zh-CN" altLang="en-US" dirty="0" smtClean="0"/>
              <a:t>常见的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布局：</a:t>
            </a:r>
          </a:p>
          <a:p>
            <a:pPr lvl="1"/>
            <a:r>
              <a:rPr kumimoji="1" lang="zh-CN" altLang="en-US" dirty="0" smtClean="0"/>
              <a:t>早期布局模型：通过使用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来进行页面布局。</a:t>
            </a:r>
          </a:p>
          <a:p>
            <a:pPr lvl="2"/>
            <a:r>
              <a:rPr kumimoji="1" lang="zh-CN" altLang="en-US" dirty="0" smtClean="0"/>
              <a:t>优点：简单、快捷；</a:t>
            </a:r>
          </a:p>
          <a:p>
            <a:pPr lvl="2"/>
            <a:r>
              <a:rPr kumimoji="1" lang="zh-CN" altLang="en-US" dirty="0" smtClean="0"/>
              <a:t>缺点：无法进行页面自适应，制作复杂页面时页面结构嵌套过于复杂；</a:t>
            </a:r>
          </a:p>
          <a:p>
            <a:pPr marL="717550" lvl="2" indent="-271463"/>
            <a:r>
              <a:rPr kumimoji="1" lang="zh-CN" altLang="en-US" dirty="0" smtClean="0"/>
              <a:t>现代布局模型：</a:t>
            </a:r>
            <a:r>
              <a:rPr kumimoji="1" lang="en-US" altLang="zh-CN" dirty="0" smtClean="0"/>
              <a:t>DIV</a:t>
            </a:r>
            <a:r>
              <a:rPr kumimoji="1" lang="zh-CN" altLang="en-US" dirty="0" smtClean="0"/>
              <a:t>嵌套布局。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39715" y="3358662"/>
            <a:ext cx="6180993" cy="21101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95120" y="3596640"/>
            <a:ext cx="2540000" cy="71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90525" y="3596640"/>
            <a:ext cx="2540000" cy="71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595119" y="4566138"/>
            <a:ext cx="5435405" cy="71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09520" y="376757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DIV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89457" y="376757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DIV</a:t>
            </a:r>
            <a:endParaRPr kumimoji="1"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049768" y="47325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183715"/>
            <a:ext cx="8596668" cy="643003"/>
          </a:xfrm>
        </p:spPr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基础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983142"/>
            <a:ext cx="8596668" cy="3880773"/>
          </a:xfrm>
        </p:spPr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基础</a:t>
            </a:r>
          </a:p>
          <a:p>
            <a:r>
              <a:rPr kumimoji="1" lang="zh-CN" altLang="en-US" dirty="0" smtClean="0"/>
              <a:t>常见的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标签：</a:t>
            </a:r>
          </a:p>
          <a:p>
            <a:endParaRPr kumimoji="1" lang="zh-CN" altLang="en-US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036320" y="1910079"/>
            <a:ext cx="4043680" cy="45243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760720" y="1910080"/>
            <a:ext cx="4043680" cy="452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41130" y="1910079"/>
            <a:ext cx="14340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button&gt;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div&gt;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form&gt;</a:t>
            </a:r>
          </a:p>
          <a:p>
            <a:r>
              <a:rPr lang="en-US" altLang="zh-CN" dirty="0"/>
              <a:t>&lt;h1&gt;</a:t>
            </a:r>
          </a:p>
          <a:p>
            <a:r>
              <a:rPr lang="en-US" altLang="zh-CN" dirty="0"/>
              <a:t>&lt;h2&gt;</a:t>
            </a:r>
          </a:p>
          <a:p>
            <a:r>
              <a:rPr lang="en-US" altLang="zh-CN" dirty="0"/>
              <a:t>&lt;h3&gt;</a:t>
            </a:r>
          </a:p>
          <a:p>
            <a:r>
              <a:rPr lang="en-US" altLang="zh-CN" dirty="0"/>
              <a:t>&lt;h4&gt;</a:t>
            </a:r>
          </a:p>
          <a:p>
            <a:r>
              <a:rPr lang="en-US" altLang="zh-CN" dirty="0"/>
              <a:t>&lt;h5&gt;</a:t>
            </a:r>
          </a:p>
          <a:p>
            <a:r>
              <a:rPr lang="en-US" altLang="zh-CN" dirty="0"/>
              <a:t>&lt;h6&gt;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&lt;li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&lt;p&gt;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table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7322407" y="1946388"/>
            <a:ext cx="14079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&lt;a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&lt;input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&lt;label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&lt;select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span&gt;</a:t>
            </a:r>
          </a:p>
          <a:p>
            <a:r>
              <a:rPr lang="en-US" altLang="zh-CN" dirty="0"/>
              <a:t>&lt;strong&gt;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textarea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1385217" y="3198263"/>
            <a:ext cx="615553" cy="16339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800" dirty="0" smtClean="0"/>
              <a:t>块级元素</a:t>
            </a:r>
            <a:endParaRPr kumimoji="1"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233787" y="3198263"/>
            <a:ext cx="615553" cy="16339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800" dirty="0" smtClean="0"/>
              <a:t>行内元素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836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183715"/>
            <a:ext cx="8596668" cy="643003"/>
          </a:xfrm>
        </p:spPr>
        <p:txBody>
          <a:bodyPr/>
          <a:lstStyle/>
          <a:p>
            <a:r>
              <a:rPr kumimoji="1" lang="en-US" altLang="zh-CN" dirty="0" smtClean="0"/>
              <a:t>Html5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7334" y="1109272"/>
            <a:ext cx="8796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是目前最新的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开发标准。提供了一系列的新标签以及新特性。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原生提供了音视频播放能力；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WebGL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Canvas/SVG;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地理坐标信息；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本地存储；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54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183715"/>
            <a:ext cx="8596668" cy="643003"/>
          </a:xfrm>
        </p:spPr>
        <p:txBody>
          <a:bodyPr/>
          <a:lstStyle/>
          <a:p>
            <a:r>
              <a:rPr kumimoji="1" lang="en-US" altLang="zh-CN" dirty="0" smtClean="0"/>
              <a:t>CSS(</a:t>
            </a:r>
            <a:r>
              <a:rPr lang="zh-CN" altLang="en-US" dirty="0"/>
              <a:t>层叠样式表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7334" y="1109272"/>
            <a:ext cx="8796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基本类型：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selector </a:t>
            </a:r>
            <a:r>
              <a:rPr lang="en-US" altLang="zh-CN" dirty="0"/>
              <a:t>{declaration1; declaration2; ... </a:t>
            </a:r>
            <a:r>
              <a:rPr lang="en-US" altLang="zh-CN" dirty="0" err="1"/>
              <a:t>declarationN</a:t>
            </a:r>
            <a:r>
              <a:rPr lang="en-US" altLang="zh-CN" dirty="0"/>
              <a:t> 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div</a:t>
            </a:r>
            <a:r>
              <a:rPr lang="zh-CN" altLang="en-US" dirty="0" smtClean="0"/>
              <a:t> </a:t>
            </a:r>
            <a:r>
              <a:rPr lang="en-US" altLang="zh-CN" dirty="0" smtClean="0"/>
              <a:t>{</a:t>
            </a:r>
            <a:r>
              <a:rPr lang="zh-CN" altLang="en-US" dirty="0"/>
              <a:t> </a:t>
            </a:r>
            <a:r>
              <a:rPr lang="en-US" altLang="zh-CN" dirty="0" smtClean="0"/>
              <a:t>background-color:#</a:t>
            </a:r>
            <a:r>
              <a:rPr lang="en-US" altLang="zh-CN" dirty="0" err="1" smtClean="0"/>
              <a:t>FFFFFF;color:red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选择器类型：</a:t>
            </a:r>
          </a:p>
          <a:p>
            <a:endParaRPr lang="zh-CN" altLang="en-US" dirty="0"/>
          </a:p>
          <a:p>
            <a:r>
              <a:rPr lang="zh-CN" altLang="en-US" dirty="0" smtClean="0"/>
              <a:t>	类选择器：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选择器：</a:t>
            </a:r>
            <a:r>
              <a:rPr lang="en-US" altLang="zh-CN" dirty="0" smtClean="0"/>
              <a:t>#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元素选择器：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后代选择器：</a:t>
            </a:r>
            <a:r>
              <a:rPr lang="en-US" altLang="zh-CN" dirty="0" smtClean="0"/>
              <a:t>div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属性选择器：</a:t>
            </a:r>
            <a:r>
              <a:rPr lang="en-US" altLang="zh-CN" dirty="0"/>
              <a:t>input[type</a:t>
            </a:r>
            <a:r>
              <a:rPr lang="en-US" altLang="zh-CN" dirty="0" smtClean="0"/>
              <a:t>=“button”]</a:t>
            </a:r>
            <a:endParaRPr lang="zh-CN" altLang="en-US" dirty="0" smtClean="0"/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子元素选择器 </a:t>
            </a:r>
            <a:r>
              <a:rPr kumimoji="1" lang="en-US" altLang="zh-CN" dirty="0" smtClean="0"/>
              <a:t>div&gt;p</a:t>
            </a:r>
            <a:endParaRPr kumimoji="1" lang="zh-CN" altLang="en-US" dirty="0" smtClean="0"/>
          </a:p>
          <a:p>
            <a:r>
              <a:rPr kumimoji="1" lang="zh-CN" altLang="en-US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41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183715"/>
            <a:ext cx="8596668" cy="643003"/>
          </a:xfrm>
        </p:spPr>
        <p:txBody>
          <a:bodyPr/>
          <a:lstStyle/>
          <a:p>
            <a:r>
              <a:rPr kumimoji="1" lang="en-US" altLang="zh-CN" dirty="0" smtClean="0"/>
              <a:t>CSS3(</a:t>
            </a:r>
            <a:r>
              <a:rPr lang="zh-CN" altLang="en-US" dirty="0"/>
              <a:t>层叠样式表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1109272"/>
            <a:ext cx="87964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边框圆角：</a:t>
            </a:r>
            <a:r>
              <a:rPr kumimoji="1" lang="en-US" altLang="zh-CN" dirty="0" err="1" smtClean="0"/>
              <a:t>border-radius;box-shadow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形变特性：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：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		</a:t>
            </a:r>
            <a:r>
              <a:rPr lang="en-US" altLang="zh-CN" dirty="0" smtClean="0"/>
              <a:t>translate(50px,100px);</a:t>
            </a:r>
            <a:endParaRPr lang="zh-CN" altLang="en-US" dirty="0" smtClean="0"/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		</a:t>
            </a:r>
            <a:r>
              <a:rPr lang="en-US" altLang="zh-CN" dirty="0"/>
              <a:t>rotate(30deg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r>
              <a:rPr lang="zh-CN" altLang="en-US" dirty="0" smtClean="0"/>
              <a:t>			</a:t>
            </a:r>
            <a:r>
              <a:rPr lang="it-IT" altLang="zh-CN" dirty="0" smtClean="0"/>
              <a:t>scale(2,4);</a:t>
            </a:r>
            <a:endParaRPr lang="zh-CN" altLang="en-US" dirty="0" smtClean="0"/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		</a:t>
            </a:r>
            <a:r>
              <a:rPr lang="en-US" altLang="zh-CN" dirty="0"/>
              <a:t>skew(30deg,20deg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kumimoji="1" lang="zh-CN" altLang="en-US" dirty="0" smtClean="0"/>
              <a:t>过渡： </a:t>
            </a:r>
            <a:r>
              <a:rPr kumimoji="1" lang="en-US" altLang="zh-CN" dirty="0" smtClean="0"/>
              <a:t>transition</a:t>
            </a:r>
            <a:r>
              <a:rPr kumimoji="1" lang="zh-CN" altLang="en-US" dirty="0" smtClean="0"/>
              <a:t>：</a:t>
            </a:r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		</a:t>
            </a:r>
            <a:r>
              <a:rPr lang="en-US" altLang="zh-CN" dirty="0"/>
              <a:t>transition: width 2s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		</a:t>
            </a:r>
            <a:r>
              <a:rPr lang="en-US" altLang="zh-CN" dirty="0"/>
              <a:t>div { </a:t>
            </a:r>
            <a:r>
              <a:rPr lang="zh-CN" altLang="en-US" dirty="0" smtClean="0"/>
              <a:t>	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				</a:t>
            </a:r>
            <a:r>
              <a:rPr lang="en-US" altLang="zh-CN" dirty="0"/>
              <a:t>width:100px;height:100px;background:yellow;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				</a:t>
            </a:r>
            <a:r>
              <a:rPr lang="en-US" altLang="zh-CN" dirty="0" smtClean="0"/>
              <a:t>transition</a:t>
            </a:r>
            <a:r>
              <a:rPr lang="en-US" altLang="zh-CN" dirty="0"/>
              <a:t>: width 2s; 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				</a:t>
            </a:r>
            <a:r>
              <a:rPr lang="en-US" altLang="zh-CN" dirty="0" smtClean="0"/>
              <a:t>-</a:t>
            </a:r>
            <a:r>
              <a:rPr lang="en-US" altLang="zh-CN" dirty="0" err="1"/>
              <a:t>moz</a:t>
            </a:r>
            <a:r>
              <a:rPr lang="en-US" altLang="zh-CN" dirty="0"/>
              <a:t>-transition: width 2s; </a:t>
            </a:r>
            <a:r>
              <a:rPr lang="en-US" altLang="zh-CN" dirty="0"/>
              <a:t>/* Firefox 4 </a:t>
            </a:r>
            <a:r>
              <a:rPr lang="en-US" altLang="zh-CN" dirty="0" smtClean="0"/>
              <a:t>*/</a:t>
            </a:r>
            <a:endParaRPr lang="zh-CN" altLang="en-US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					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-transition</a:t>
            </a:r>
            <a:r>
              <a:rPr lang="en-US" altLang="zh-CN" dirty="0"/>
              <a:t>: width 2s; </a:t>
            </a:r>
            <a:r>
              <a:rPr lang="en-US" altLang="zh-CN" dirty="0"/>
              <a:t>/* Safari </a:t>
            </a:r>
            <a:r>
              <a:rPr lang="zh-CN" altLang="en-US" dirty="0"/>
              <a:t>和 </a:t>
            </a:r>
            <a:r>
              <a:rPr lang="en-US" altLang="zh-CN" dirty="0"/>
              <a:t>Chrome */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				</a:t>
            </a:r>
            <a:r>
              <a:rPr lang="en-US" altLang="zh-CN" dirty="0" smtClean="0"/>
              <a:t>-</a:t>
            </a:r>
            <a:r>
              <a:rPr lang="en-US" altLang="zh-CN" dirty="0"/>
              <a:t>o-transition: width 2s; </a:t>
            </a:r>
            <a:r>
              <a:rPr lang="en-US" altLang="zh-CN" dirty="0"/>
              <a:t>/* Opera */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			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		</a:t>
            </a:r>
            <a:r>
              <a:rPr lang="en-US" altLang="zh-CN" dirty="0" err="1"/>
              <a:t>div:hover</a:t>
            </a:r>
            <a:r>
              <a:rPr lang="en-US" altLang="zh-CN" dirty="0"/>
              <a:t> { width:300px; }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kumimoji="1" lang="zh-CN" altLang="en-US" dirty="0" smtClean="0"/>
              <a:t>动画：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；</a:t>
            </a:r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71607" y="1109272"/>
            <a:ext cx="3447737" cy="4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34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81432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70</TotalTime>
  <Words>219</Words>
  <Application>Microsoft Macintosh PowerPoint</Application>
  <PresentationFormat>宽屏</PresentationFormat>
  <Paragraphs>91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Web前端开发</vt:lpstr>
      <vt:lpstr>Html 基础</vt:lpstr>
      <vt:lpstr>Html 基础</vt:lpstr>
      <vt:lpstr>Html5</vt:lpstr>
      <vt:lpstr>CSS(层叠样式表)</vt:lpstr>
      <vt:lpstr>CSS3(层叠样式表)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Web前端开发</dc:title>
  <dc:creator>Microsoft Office 用户</dc:creator>
  <cp:lastModifiedBy>Microsoft Office 用户</cp:lastModifiedBy>
  <cp:revision>8</cp:revision>
  <dcterms:created xsi:type="dcterms:W3CDTF">2016-07-13T13:37:34Z</dcterms:created>
  <dcterms:modified xsi:type="dcterms:W3CDTF">2016-07-13T14:48:03Z</dcterms:modified>
</cp:coreProperties>
</file>