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BD787-A898-4B45-BF1C-D7887B6D6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D1183C-9345-44FA-8D5D-60BFAD3AD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D5766A-DF1A-4283-A9E0-434D1E24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6C0D-DC04-459A-8E5B-7F2B93E4069F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ED1772-5D8B-4B1B-9EF0-EDF0C760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4244AF-9C91-4569-89E3-4394A9BD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9905-2591-4032-9306-B968419BF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29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5F389-2B83-4BD6-9B10-1E13796D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25F604-5D6D-4D6F-8E6C-3481E2A07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270AFD-9E2F-40FD-A609-5F5C06A8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6C0D-DC04-459A-8E5B-7F2B93E4069F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3939E-4A8D-46A4-8732-B996D313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7EEBCE-6993-4E0C-959A-3AD9D42A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9905-2591-4032-9306-B968419BF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65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FC3E6F9-40B6-4FC7-A317-1F04F46F2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E8A7B1-EB0D-4354-B740-47715AF97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46FA91-FAD4-4CE3-BBAE-25D59A2F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6C0D-DC04-459A-8E5B-7F2B93E4069F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2F767D-B6EE-480B-892F-38444184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3CF3FB-DC25-49B5-9982-9C11F383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9905-2591-4032-9306-B968419BF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6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A349C-23B2-4363-A3B2-51BD06A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58D1F6-1CAB-4C28-9F7C-8FB142F9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B08F69-FB2B-45DE-8D50-C341D1D0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6C0D-DC04-459A-8E5B-7F2B93E4069F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BA0D4D-383A-498A-BBF9-4978A2FF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5A764E-BA08-4F23-808B-80FFB8E8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9905-2591-4032-9306-B968419BF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0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C0CD5-8E5D-4C5D-9C88-55C3EC63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AAED3E-14EA-4B22-9152-D0DC05EED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57A54E-6362-4B27-997A-133B5776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6C0D-DC04-459A-8E5B-7F2B93E4069F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53C970-443E-47B5-976C-6C6D1608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A13705-479F-4963-BC7E-76BE87A5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9905-2591-4032-9306-B968419BF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42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3C815-E834-41A9-A342-D9384FA9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DD2B64-7137-4DE2-B4AC-A444776A7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8DCEF9-DC76-42DD-8F2C-F226FF3EB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D88389-5907-46C4-81C3-BFB87A70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6C0D-DC04-459A-8E5B-7F2B93E4069F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DE1801-BC68-4BEF-A96B-81AB0DEF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624C8-085E-4CE6-AF58-06B8D05C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9905-2591-4032-9306-B968419BF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46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69CF5-40A6-4CA6-AB48-DE0C2501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46E234-1450-4B65-9A0F-5A80DD590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91DFB-BE2A-4F76-8E6B-694859EC1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BEDD72-0E19-4DAE-9075-9D30D949D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6FFFA1-B902-49B5-9693-6609FF3E0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9D8A18-532C-41EE-8A1F-066974CF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6C0D-DC04-459A-8E5B-7F2B93E4069F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E9E934-82D6-41B9-A19D-BCAEF097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42D4CA-B33F-4118-BAB9-8E285B45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9905-2591-4032-9306-B968419BF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40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2AF76-4ECB-4BC1-BD50-C8005436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45F4789-A609-4714-A825-AD2DA60C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6C0D-DC04-459A-8E5B-7F2B93E4069F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161D55-796F-4F2D-A825-6726CB65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2CBB21-F277-4F60-B3C9-37BA5651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9905-2591-4032-9306-B968419BF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44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5757D5-E34A-4EB3-BAFD-328BBC1B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6C0D-DC04-459A-8E5B-7F2B93E4069F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F14301-7ED9-4134-9B24-DC7898BD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CE44D5-41DF-4AD9-AAC1-29DA4C88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9905-2591-4032-9306-B968419BF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96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00AA0-06A9-4495-B2BB-6305FCCC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CF6EE7-CF64-426A-A16B-0BF552597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C17016-83AC-4CFA-BB3C-BE37BF390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34FF4-E2B5-4CA1-A65B-D36ECD25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6C0D-DC04-459A-8E5B-7F2B93E4069F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7BF465-8452-427E-B52B-7752EFBC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97BA6-C538-43DF-80BC-7E8F2495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9905-2591-4032-9306-B968419BF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36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87165-E737-4D7C-8A58-511F8459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FC2553A-BB7F-4342-808E-CFC7F2B8C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7026BD-1317-4B87-A6E1-0A4B04733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6D74FF-A549-48B5-87F4-D0805636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6C0D-DC04-459A-8E5B-7F2B93E4069F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62B964-0933-4811-A035-3D283C63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0EEDF4-62B8-41CF-94BF-B50CB8F0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9905-2591-4032-9306-B968419BF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59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5F2F15-FAA7-4FDB-AA13-0733346E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E590CA-14E7-4167-82C1-FFC3CFDD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1E14F4-08B2-4D25-B1A2-27CF42F69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B6C0D-DC04-459A-8E5B-7F2B93E4069F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AC0945-F522-4F8E-AB09-977E80E6F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C3C345-BFED-41D3-A5B0-4B3596BF9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79905-2591-4032-9306-B968419BF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17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bufun/ETL-104web/blob/main/HW-104-ETL.py" TargetMode="External"/><Relationship Id="rId2" Type="http://schemas.openxmlformats.org/officeDocument/2006/relationships/hyperlink" Target="https://github.com/bubufun/ETL-104web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ubufun/ETL-104web/blob/main/HW-104-ETL-data_analysis.ipynb" TargetMode="External"/><Relationship Id="rId4" Type="http://schemas.openxmlformats.org/officeDocument/2006/relationships/hyperlink" Target="https://github.com/bubufun/ETL-104web/blob/main/HW-104-ETL-output_csv.ipyn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C05DA-0BF9-4E93-A871-D75EC45E6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104</a:t>
            </a:r>
            <a:r>
              <a:rPr lang="zh-TW" altLang="en-US" dirty="0"/>
              <a:t>人力銀行爬蟲實作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B07193-512F-4C71-B1CE-BE3DFB075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Bubufun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38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D11D2-0F4E-43C7-8904-552F5F5B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資料分析初步整理</a:t>
            </a:r>
            <a:r>
              <a:rPr lang="en-US" altLang="zh-TW" dirty="0"/>
              <a:t>-</a:t>
            </a:r>
            <a:r>
              <a:rPr lang="zh-TW" altLang="en-US" dirty="0"/>
              <a:t>輸出成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E5DF43-A494-412D-80E1-AE253AAC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97357B-10BC-476F-8804-0E4F62B76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96" y="1825625"/>
            <a:ext cx="10014408" cy="31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4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24D04-304A-4EA9-BB57-5927B51C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Trouble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A69FB2-095F-49A6-91B3-FEB681B1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‘R</a:t>
            </a:r>
            <a:r>
              <a:rPr lang="zh-TW" altLang="en-US" dirty="0"/>
              <a:t>語言</a:t>
            </a:r>
            <a:r>
              <a:rPr lang="en-US" altLang="zh-TW" dirty="0"/>
              <a:t>’</a:t>
            </a:r>
            <a:r>
              <a:rPr lang="zh-TW" altLang="en-US" dirty="0"/>
              <a:t>關鍵字，在去除中文字時也會跟著被去除，所以</a:t>
            </a:r>
            <a:r>
              <a:rPr lang="en-US" altLang="zh-TW" dirty="0"/>
              <a:t>R</a:t>
            </a:r>
            <a:r>
              <a:rPr lang="zh-TW" altLang="en-US" dirty="0"/>
              <a:t>語言的數據可能會失真。</a:t>
            </a:r>
          </a:p>
        </p:txBody>
      </p:sp>
    </p:spTree>
    <p:extLst>
      <p:ext uri="{BB962C8B-B14F-4D97-AF65-F5344CB8AC3E}">
        <p14:creationId xmlns:p14="http://schemas.microsoft.com/office/powerpoint/2010/main" val="247362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E2D7E-3861-4C0E-B268-18979CFD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485CF2-5B1B-47E3-A554-A3294813D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https://github.com/bubufun/ETL-104web.git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/>
              <a:t>檔案</a:t>
            </a:r>
            <a:endParaRPr lang="en-US" altLang="zh-TW" dirty="0"/>
          </a:p>
          <a:p>
            <a:pPr lvl="2"/>
            <a:r>
              <a:rPr lang="zh-TW" altLang="en-US" dirty="0"/>
              <a:t>爬蟲主程式</a:t>
            </a:r>
            <a:r>
              <a:rPr lang="en-US" altLang="zh-TW" dirty="0"/>
              <a:t>	</a:t>
            </a:r>
            <a:r>
              <a:rPr lang="en-US" altLang="zh-TW" dirty="0">
                <a:hlinkClick r:id="rId3" tooltip="HW-104-ETL.py"/>
              </a:rPr>
              <a:t>HW-104-ETL.py</a:t>
            </a:r>
            <a:endParaRPr lang="en-US" altLang="zh-TW" dirty="0"/>
          </a:p>
          <a:p>
            <a:pPr lvl="2"/>
            <a:r>
              <a:rPr lang="zh-TW" altLang="en-US" dirty="0"/>
              <a:t>資料初步整理並輸出成</a:t>
            </a:r>
            <a:r>
              <a:rPr lang="en-US" altLang="zh-TW" dirty="0"/>
              <a:t>csv</a:t>
            </a:r>
            <a:r>
              <a:rPr lang="zh-TW" altLang="en-US" dirty="0"/>
              <a:t>檔 </a:t>
            </a:r>
            <a:r>
              <a:rPr lang="en-US" altLang="zh-TW" dirty="0">
                <a:hlinkClick r:id="rId4" tooltip="HW-104-ETL-output_csv.ipynb"/>
              </a:rPr>
              <a:t>HW-104-ETL-output_csv.ipynb</a:t>
            </a:r>
            <a:endParaRPr lang="en-US" altLang="zh-TW" dirty="0"/>
          </a:p>
          <a:p>
            <a:pPr lvl="2"/>
            <a:r>
              <a:rPr lang="zh-TW" altLang="en-US" dirty="0"/>
              <a:t>資料初步分析並輸出成</a:t>
            </a:r>
            <a:r>
              <a:rPr lang="en-US" altLang="zh-TW" dirty="0"/>
              <a:t>csv</a:t>
            </a:r>
            <a:r>
              <a:rPr lang="zh-TW" altLang="en-US" dirty="0"/>
              <a:t>檔 </a:t>
            </a:r>
            <a:r>
              <a:rPr lang="en-US" altLang="zh-TW" dirty="0">
                <a:hlinkClick r:id="rId5" tooltip="HW-104-ETL-data_analysis.ipynb"/>
              </a:rPr>
              <a:t>HW-104-ETL-data_analysis.ipynb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85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DD461-3B25-4F05-8E11-A70A0A7A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爬蟲主程式 </a:t>
            </a:r>
            <a:r>
              <a:rPr lang="en-US" altLang="zh-TW" dirty="0"/>
              <a:t>-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450C98-E393-43C4-9AED-EAD891FFB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TW" dirty="0" err="1"/>
              <a:t>Pycharm</a:t>
            </a:r>
            <a:r>
              <a:rPr lang="en-US" altLang="zh-TW" dirty="0"/>
              <a:t> </a:t>
            </a:r>
            <a:r>
              <a:rPr lang="zh-TW" altLang="en-US" dirty="0"/>
              <a:t>主程式</a:t>
            </a:r>
            <a:endParaRPr lang="en-US" altLang="zh-TW" dirty="0"/>
          </a:p>
          <a:p>
            <a:pPr lvl="1"/>
            <a:r>
              <a:rPr lang="zh-TW" altLang="en-US" dirty="0"/>
              <a:t>所使用的套件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2"/>
            <a:r>
              <a:rPr lang="zh-TW" altLang="en-US" dirty="0"/>
              <a:t>套件安裝指令</a:t>
            </a:r>
            <a:r>
              <a:rPr lang="en-US" altLang="zh-TW" dirty="0"/>
              <a:t>(</a:t>
            </a:r>
            <a:r>
              <a:rPr lang="zh-TW" altLang="en-US" dirty="0"/>
              <a:t>於自身專案中環境下的終端機安裝</a:t>
            </a:r>
            <a:r>
              <a:rPr lang="en-US" altLang="zh-TW" dirty="0"/>
              <a:t>)</a:t>
            </a:r>
          </a:p>
          <a:p>
            <a:pPr lvl="3"/>
            <a:r>
              <a:rPr lang="en-US" altLang="zh-TW" dirty="0"/>
              <a:t>pip install requests</a:t>
            </a:r>
          </a:p>
          <a:p>
            <a:pPr lvl="3"/>
            <a:r>
              <a:rPr lang="en-US" altLang="zh-TW" dirty="0"/>
              <a:t>pip install bs4</a:t>
            </a:r>
          </a:p>
          <a:p>
            <a:pPr lvl="3"/>
            <a:r>
              <a:rPr lang="en-US" altLang="zh-TW" dirty="0"/>
              <a:t>pip install selenium</a:t>
            </a:r>
          </a:p>
          <a:p>
            <a:pPr lvl="2"/>
            <a:r>
              <a:rPr lang="zh-TW" altLang="en-US" dirty="0"/>
              <a:t>下載與自己</a:t>
            </a:r>
            <a:r>
              <a:rPr lang="en-US" altLang="zh-TW" dirty="0"/>
              <a:t>chrome</a:t>
            </a:r>
            <a:r>
              <a:rPr lang="zh-TW" altLang="en-US" dirty="0"/>
              <a:t>版本接近的</a:t>
            </a:r>
            <a:r>
              <a:rPr lang="en-US" altLang="zh-TW" dirty="0"/>
              <a:t>driver</a:t>
            </a:r>
            <a:r>
              <a:rPr lang="zh-TW" altLang="en-US" dirty="0"/>
              <a:t>，並放於主程式相同目錄中</a:t>
            </a:r>
            <a:endParaRPr lang="en-US" altLang="zh-TW" dirty="0"/>
          </a:p>
          <a:p>
            <a:pPr lvl="3"/>
            <a:r>
              <a:rPr lang="en-US" altLang="zh-TW" dirty="0"/>
              <a:t>http://chromedriver.chromium.org/downloads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E06E77-330C-4C55-BDE2-BFCECB549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02" y="2749878"/>
            <a:ext cx="49339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4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4DD7C-DCE4-4583-8C6A-CB200279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爬蟲主程式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065FBC-20BD-491F-B872-497C47C96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擷取資料位置</a:t>
            </a:r>
            <a:endParaRPr lang="en-US" altLang="zh-TW" dirty="0"/>
          </a:p>
          <a:p>
            <a:pPr lvl="1"/>
            <a:r>
              <a:rPr lang="zh-TW" altLang="en-US" dirty="0"/>
              <a:t>資料擷取後存於與主程式同目錄下的</a:t>
            </a:r>
            <a:r>
              <a:rPr lang="en-US" altLang="zh-TW" dirty="0"/>
              <a:t>” 104_web_ETL_collection”</a:t>
            </a:r>
            <a:r>
              <a:rPr lang="zh-TW" altLang="en-US" dirty="0"/>
              <a:t>資料夾中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selenium</a:t>
            </a:r>
            <a:r>
              <a:rPr lang="zh-TW" altLang="en-US" dirty="0"/>
              <a:t>設定</a:t>
            </a:r>
            <a:endParaRPr lang="en-US" altLang="zh-TW" dirty="0"/>
          </a:p>
          <a:p>
            <a:pPr lvl="1"/>
            <a:r>
              <a:rPr lang="zh-TW" altLang="en-US" dirty="0"/>
              <a:t>設定為背景執行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2B73F4-19F1-450B-A5D5-D25930868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62" y="2892016"/>
            <a:ext cx="5372100" cy="13430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1A07EED-0AF3-42CA-86A1-65218334C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62" y="5154106"/>
            <a:ext cx="5657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5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CE88E-05AA-481F-A9DF-EAC78977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爬蟲主程式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E91375-C638-4A14-8CC2-3E47DFB0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15746" cy="4351338"/>
          </a:xfrm>
        </p:spPr>
        <p:txBody>
          <a:bodyPr/>
          <a:lstStyle/>
          <a:p>
            <a:r>
              <a:rPr lang="en-US" altLang="zh-TW" dirty="0"/>
              <a:t>keyword</a:t>
            </a:r>
            <a:r>
              <a:rPr lang="zh-TW" altLang="en-US" dirty="0"/>
              <a:t>及所爬頁面數量</a:t>
            </a:r>
            <a:endParaRPr lang="en-US" altLang="zh-TW" dirty="0"/>
          </a:p>
          <a:p>
            <a:pPr lvl="1"/>
            <a:r>
              <a:rPr lang="zh-TW" altLang="en-US" dirty="0"/>
              <a:t>預設爬取</a:t>
            </a:r>
            <a:r>
              <a:rPr lang="en-US" altLang="zh-TW" dirty="0"/>
              <a:t>150</a:t>
            </a:r>
            <a:r>
              <a:rPr lang="zh-TW" altLang="en-US" dirty="0"/>
              <a:t>頁即跳出迴圈</a:t>
            </a:r>
            <a:endParaRPr lang="en-US" altLang="zh-TW" dirty="0"/>
          </a:p>
          <a:p>
            <a:pPr lvl="1"/>
            <a:r>
              <a:rPr lang="zh-TW" altLang="en-US" dirty="0"/>
              <a:t>關鍵字內容為</a:t>
            </a:r>
            <a:r>
              <a:rPr lang="en-US" altLang="zh-TW" dirty="0"/>
              <a:t>:</a:t>
            </a:r>
            <a:r>
              <a:rPr lang="zh-TW" altLang="en-US" dirty="0"/>
              <a:t>數據分析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E8AE5A-63E2-4086-B1D3-002EE835B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09" y="3231037"/>
            <a:ext cx="4099432" cy="25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6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7CA77-0415-4B63-B645-2E6C390E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初步擷取結果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185972-284A-476F-9688-2120169AF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5A67DA-F947-4644-BEB9-1CA730CB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3" y="1681986"/>
            <a:ext cx="8113605" cy="4918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56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B8250-BE17-4BC0-9B90-6B298EA7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資料初步整理</a:t>
            </a:r>
            <a:r>
              <a:rPr lang="en-US" altLang="zh-TW" dirty="0"/>
              <a:t>-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11674A-F39E-4423-AD35-C85C96F1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jupyter</a:t>
            </a:r>
            <a:r>
              <a:rPr lang="zh-TW" altLang="en-US" dirty="0"/>
              <a:t> </a:t>
            </a:r>
            <a:r>
              <a:rPr lang="en-US" altLang="zh-TW" dirty="0"/>
              <a:t>notebook, pandas</a:t>
            </a:r>
          </a:p>
          <a:p>
            <a:pPr lvl="1"/>
            <a:r>
              <a:rPr lang="zh-TW" altLang="en-US" dirty="0"/>
              <a:t>套件安裝指令</a:t>
            </a:r>
            <a:r>
              <a:rPr lang="en-US" altLang="zh-TW" dirty="0"/>
              <a:t>(</a:t>
            </a:r>
            <a:r>
              <a:rPr lang="zh-TW" altLang="en-US" dirty="0"/>
              <a:t>於自身專案中環境下的終端機安裝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pip install </a:t>
            </a: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en-US" altLang="zh-TW" dirty="0" err="1"/>
              <a:t>botebook</a:t>
            </a:r>
            <a:endParaRPr lang="en-US" altLang="zh-TW" dirty="0"/>
          </a:p>
          <a:p>
            <a:pPr lvl="2"/>
            <a:r>
              <a:rPr lang="en-US" altLang="zh-TW" dirty="0"/>
              <a:t>pip install pandas</a:t>
            </a:r>
          </a:p>
          <a:p>
            <a:pPr lvl="1"/>
            <a:r>
              <a:rPr lang="en-US" altLang="zh-TW" dirty="0"/>
              <a:t> </a:t>
            </a:r>
            <a:r>
              <a:rPr lang="zh-TW" altLang="en-US" dirty="0"/>
              <a:t>於</a:t>
            </a:r>
            <a:r>
              <a:rPr lang="en-US" altLang="zh-TW" dirty="0" err="1"/>
              <a:t>Pycharm</a:t>
            </a:r>
            <a:r>
              <a:rPr lang="zh-TW" altLang="en-US" dirty="0"/>
              <a:t>目前專案終端機啟用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</a:p>
          <a:p>
            <a:pPr lvl="1"/>
            <a:r>
              <a:rPr lang="zh-TW" altLang="en-US" dirty="0"/>
              <a:t>所使用的套件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1AA1B4-C60C-4E82-BF86-E4BBB9CFE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1" y="4293523"/>
            <a:ext cx="8902045" cy="1848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6765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DBBDD-284A-47DF-9C97-C40F5F43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資料初步整理</a:t>
            </a:r>
            <a:r>
              <a:rPr lang="en-US" altLang="zh-TW" dirty="0"/>
              <a:t>-</a:t>
            </a:r>
            <a:r>
              <a:rPr lang="zh-TW" altLang="en-US" dirty="0"/>
              <a:t>輸出成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710325-76B4-48B5-9DB9-27D0C43C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99D30F-B15B-4308-960F-9F41D418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1825625"/>
            <a:ext cx="8986887" cy="42196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3489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0FC41-3BC8-40FD-9B95-27FEB52E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</a:t>
            </a:r>
            <a:r>
              <a:rPr lang="en-US" altLang="zh-TW" dirty="0"/>
              <a:t>-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67CFA-3F36-43CE-AB23-A696ABDA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jieba</a:t>
            </a:r>
            <a:endParaRPr lang="en-US" altLang="zh-TW" dirty="0"/>
          </a:p>
          <a:p>
            <a:pPr lvl="1"/>
            <a:r>
              <a:rPr lang="zh-TW" altLang="en-US" dirty="0"/>
              <a:t>套件安裝指令</a:t>
            </a:r>
            <a:r>
              <a:rPr lang="en-US" altLang="zh-TW" dirty="0"/>
              <a:t>(</a:t>
            </a:r>
            <a:r>
              <a:rPr lang="zh-TW" altLang="en-US" dirty="0"/>
              <a:t>於自身專案中環境下的終端機安裝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pip install </a:t>
            </a:r>
            <a:r>
              <a:rPr lang="en-US" altLang="zh-TW" dirty="0" err="1"/>
              <a:t>jieba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718EE5-392F-4E04-938A-990B2D95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3010"/>
            <a:ext cx="10812544" cy="22259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8090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281</Words>
  <Application>Microsoft Office PowerPoint</Application>
  <PresentationFormat>寬螢幕</PresentationFormat>
  <Paragraphs>53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104人力銀行爬蟲實作</vt:lpstr>
      <vt:lpstr>程式內容</vt:lpstr>
      <vt:lpstr>爬蟲主程式 - Requirements</vt:lpstr>
      <vt:lpstr>爬蟲主程式</vt:lpstr>
      <vt:lpstr>爬蟲主程式</vt:lpstr>
      <vt:lpstr>初步擷取結果</vt:lpstr>
      <vt:lpstr>資料初步整理- Requirements</vt:lpstr>
      <vt:lpstr>資料初步整理-輸出成csv檔</vt:lpstr>
      <vt:lpstr>資料分析- Requirements</vt:lpstr>
      <vt:lpstr>資料分析初步整理-輸出成csv檔</vt:lpstr>
      <vt:lpstr>Trouble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104人力銀行爬蟲實作</dc:title>
  <dc:creator>202009-DA02008</dc:creator>
  <cp:lastModifiedBy>202009-DA02008</cp:lastModifiedBy>
  <cp:revision>13</cp:revision>
  <dcterms:created xsi:type="dcterms:W3CDTF">2020-11-09T07:09:25Z</dcterms:created>
  <dcterms:modified xsi:type="dcterms:W3CDTF">2020-11-09T10:41:02Z</dcterms:modified>
</cp:coreProperties>
</file>