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5E82A3-46FA-4D3D-A0F6-17F40E16EFA2}">
          <p14:sldIdLst>
            <p14:sldId id="256"/>
            <p14:sldId id="257"/>
            <p14:sldId id="258"/>
            <p14:sldId id="260"/>
            <p14:sldId id="262"/>
            <p14:sldId id="263"/>
            <p14:sldId id="264"/>
            <p14:sldId id="265"/>
            <p14:sldId id="266"/>
            <p14:sldId id="267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0601" y="2823882"/>
            <a:ext cx="8915399" cy="1245287"/>
          </a:xfrm>
        </p:spPr>
        <p:txBody>
          <a:bodyPr/>
          <a:lstStyle/>
          <a:p>
            <a:r>
              <a:rPr lang="en-US" b="1" smtClean="0"/>
              <a:t>Project 2: 		</a:t>
            </a:r>
            <a:r>
              <a:rPr lang="en-US" b="1" err="1" smtClean="0"/>
              <a:t>TinyHub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374776"/>
            <a:ext cx="8915399" cy="2079811"/>
          </a:xfrm>
        </p:spPr>
        <p:txBody>
          <a:bodyPr>
            <a:normAutofit fontScale="92500" lnSpcReduction="10000"/>
          </a:bodyPr>
          <a:lstStyle/>
          <a:p>
            <a:r>
              <a:rPr lang="en-US" b="1" smtClean="0"/>
              <a:t>T1.1908.M0 – Group 1</a:t>
            </a:r>
            <a:r>
              <a:rPr lang="en-US" smtClean="0"/>
              <a:t>:</a:t>
            </a:r>
            <a:endParaRPr lang="en-US" smtClean="0"/>
          </a:p>
          <a:p>
            <a:br>
              <a:rPr lang="en-US" smtClean="0"/>
            </a:b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Bùi </a:t>
            </a:r>
            <a:r>
              <a:rPr lang="en-US" b="1" err="1" smtClean="0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latin typeface="Arial" panose="020B0604020202020204" pitchFamily="34" charset="0"/>
                <a:cs typeface="Arial" panose="020B0604020202020204" pitchFamily="34" charset="0"/>
              </a:rPr>
              <a:t>Hưng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		1219675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Đặng </a:t>
            </a:r>
            <a:r>
              <a:rPr lang="en-US" b="1" err="1" smtClean="0">
                <a:latin typeface="Arial" panose="020B0604020202020204" pitchFamily="34" charset="0"/>
                <a:cs typeface="Arial" panose="020B0604020202020204" pitchFamily="34" charset="0"/>
              </a:rPr>
              <a:t>Xuân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latin typeface="Arial" panose="020B0604020202020204" pitchFamily="34" charset="0"/>
                <a:cs typeface="Arial" panose="020B0604020202020204" pitchFamily="34" charset="0"/>
              </a:rPr>
              <a:t>Quang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	1219675</a:t>
            </a:r>
            <a:b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Nguyễn </a:t>
            </a:r>
            <a:r>
              <a:rPr lang="en-US" b="1" err="1" smtClean="0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1219675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315" y="170441"/>
            <a:ext cx="4491591" cy="2840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					www.TinyHub.com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84" y="87848"/>
            <a:ext cx="1968010" cy="1817152"/>
          </a:xfrm>
        </p:spPr>
      </p:pic>
      <p:sp>
        <p:nvSpPr>
          <p:cNvPr id="8" name="TextBox 7"/>
          <p:cNvSpPr txBox="1"/>
          <p:nvPr/>
        </p:nvSpPr>
        <p:spPr>
          <a:xfrm>
            <a:off x="2774084" y="2308633"/>
            <a:ext cx="8011417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Downside:</a:t>
            </a:r>
            <a:endParaRPr lang="en-US" sz="3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) Function is not high technology yet.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) Don't test with IE yet.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					www.TinyHub.com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84" y="87848"/>
            <a:ext cx="1968010" cy="1817152"/>
          </a:xfrm>
        </p:spPr>
      </p:pic>
      <p:sp>
        <p:nvSpPr>
          <p:cNvPr id="8" name="TextBox 7"/>
          <p:cNvSpPr txBox="1"/>
          <p:nvPr/>
        </p:nvSpPr>
        <p:spPr>
          <a:xfrm>
            <a:off x="1755125" y="3982982"/>
            <a:ext cx="974948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					Thank you for listenning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>
                <a:latin typeface="Arial" panose="020B0604020202020204" pitchFamily="34" charset="0"/>
                <a:cs typeface="Arial" panose="020B0604020202020204" pitchFamily="34" charset="0"/>
              </a:rPr>
              <a:t>					--Our World--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383" y="2693894"/>
            <a:ext cx="4178492" cy="29538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086" y="2693894"/>
            <a:ext cx="3392730" cy="2263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	TinyHub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Ecommerce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Website 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560" y="2127078"/>
            <a:ext cx="2733333" cy="2523809"/>
          </a:xfrm>
        </p:spPr>
      </p:pic>
      <p:sp>
        <p:nvSpPr>
          <p:cNvPr id="6" name="Rectangle 5"/>
          <p:cNvSpPr/>
          <p:nvPr/>
        </p:nvSpPr>
        <p:spPr>
          <a:xfrm>
            <a:off x="6421818" y="2951430"/>
            <a:ext cx="4252218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www.TinyHub.com</a:t>
            </a:r>
            <a:endParaRPr lang="en-US" sz="3200" b="1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610" y="859500"/>
            <a:ext cx="6389404" cy="1280890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www.TinyHub.com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587" y="463765"/>
            <a:ext cx="1734541" cy="16015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493" y="2065344"/>
            <a:ext cx="2665536" cy="4543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251" y="2090572"/>
            <a:ext cx="4675913" cy="42039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243" y="2140390"/>
            <a:ext cx="7043125" cy="3686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					www.TinyHub.com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84" y="87848"/>
            <a:ext cx="1968010" cy="181715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69" y="3078177"/>
            <a:ext cx="2748620" cy="27486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00105" y="3436824"/>
            <a:ext cx="5504507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Client:</a:t>
            </a:r>
            <a:endParaRPr lang="en-US" b="1" smtClean="0"/>
          </a:p>
          <a:p>
            <a:r>
              <a:rPr lang="en-US" smtClean="0"/>
              <a:t>   </a:t>
            </a:r>
            <a:r>
              <a:rPr lang="en-US" smtClean="0"/>
              <a:t>- Homepage</a:t>
            </a:r>
            <a:r>
              <a:rPr lang="en-US" smtClean="0"/>
              <a:t>, Category, </a:t>
            </a:r>
            <a:r>
              <a:rPr lang="en-US" smtClean="0"/>
              <a:t>Brand.</a:t>
            </a:r>
            <a:endParaRPr lang="en-US" smtClean="0"/>
          </a:p>
          <a:p>
            <a:br>
              <a:rPr lang="en-US" smtClean="0"/>
            </a:br>
            <a:r>
              <a:rPr lang="en-US" b="1" smtClean="0"/>
              <a:t>Admin:</a:t>
            </a:r>
            <a:endParaRPr lang="en-US" b="1" smtClean="0"/>
          </a:p>
          <a:p>
            <a:r>
              <a:rPr lang="en-US" smtClean="0"/>
              <a:t>   </a:t>
            </a:r>
            <a:r>
              <a:rPr lang="en-US" smtClean="0"/>
              <a:t>- CUD </a:t>
            </a:r>
            <a:r>
              <a:rPr lang="en-US" smtClean="0"/>
              <a:t>Category.</a:t>
            </a:r>
            <a:endParaRPr lang="en-US" smtClean="0"/>
          </a:p>
          <a:p>
            <a:r>
              <a:rPr lang="en-US" smtClean="0"/>
              <a:t>   </a:t>
            </a:r>
            <a:r>
              <a:rPr lang="en-US" smtClean="0"/>
              <a:t>- CUD  </a:t>
            </a:r>
            <a:r>
              <a:rPr lang="en-US" smtClean="0"/>
              <a:t>Brand.</a:t>
            </a:r>
            <a:endParaRPr lang="en-US" smtClean="0"/>
          </a:p>
          <a:p>
            <a:r>
              <a:rPr lang="en-US" smtClean="0"/>
              <a:t>   </a:t>
            </a:r>
            <a:r>
              <a:rPr lang="en-US" smtClean="0"/>
              <a:t>- CRUD Products.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					www.TinyHub.com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84" y="87848"/>
            <a:ext cx="1968010" cy="1817152"/>
          </a:xfrm>
        </p:spPr>
      </p:pic>
      <p:sp>
        <p:nvSpPr>
          <p:cNvPr id="8" name="TextBox 7"/>
          <p:cNvSpPr txBox="1"/>
          <p:nvPr/>
        </p:nvSpPr>
        <p:spPr>
          <a:xfrm>
            <a:off x="6000105" y="3485583"/>
            <a:ext cx="5504507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Client:</a:t>
            </a:r>
            <a:endParaRPr lang="en-US" b="1" smtClean="0"/>
          </a:p>
          <a:p>
            <a:r>
              <a:rPr lang="en-US" smtClean="0"/>
              <a:t>   </a:t>
            </a:r>
            <a:r>
              <a:rPr lang="en-US" smtClean="0"/>
              <a:t>- Login </a:t>
            </a:r>
            <a:r>
              <a:rPr lang="en-US" smtClean="0"/>
              <a:t>+ Register, Feedback, Shopping cart.</a:t>
            </a:r>
            <a:endParaRPr lang="en-US" smtClean="0"/>
          </a:p>
          <a:p>
            <a:br>
              <a:rPr lang="en-US" smtClean="0"/>
            </a:br>
            <a:r>
              <a:rPr lang="en-US" b="1" smtClean="0"/>
              <a:t>Admin:</a:t>
            </a:r>
            <a:endParaRPr lang="en-US" b="1" smtClean="0"/>
          </a:p>
          <a:p>
            <a:r>
              <a:rPr lang="en-US" smtClean="0"/>
              <a:t>   </a:t>
            </a:r>
            <a:r>
              <a:rPr lang="en-US" smtClean="0"/>
              <a:t>- UD User, Dashboard.</a:t>
            </a:r>
            <a:endParaRPr lang="en-US" smtClean="0"/>
          </a:p>
          <a:p>
            <a:r>
              <a:rPr lang="en-US" smtClean="0"/>
              <a:t>   </a:t>
            </a:r>
            <a:r>
              <a:rPr lang="en-US" smtClean="0"/>
              <a:t>- CRUD  </a:t>
            </a:r>
            <a:r>
              <a:rPr lang="en-US" smtClean="0"/>
              <a:t>Banner.</a:t>
            </a:r>
            <a:endParaRPr lang="en-US" smtClean="0"/>
          </a:p>
          <a:p>
            <a:r>
              <a:rPr lang="en-US" smtClean="0"/>
              <a:t>   </a:t>
            </a:r>
            <a:r>
              <a:rPr lang="en-US" smtClean="0"/>
              <a:t>- Confirm</a:t>
            </a:r>
            <a:r>
              <a:rPr lang="en-US" smtClean="0"/>
              <a:t>, Reply Feedback.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658" y="3159659"/>
            <a:ext cx="2786978" cy="2683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					www.TinyHub.com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84" y="87848"/>
            <a:ext cx="1968010" cy="1817152"/>
          </a:xfrm>
        </p:spPr>
      </p:pic>
      <p:sp>
        <p:nvSpPr>
          <p:cNvPr id="8" name="TextBox 7"/>
          <p:cNvSpPr txBox="1"/>
          <p:nvPr/>
        </p:nvSpPr>
        <p:spPr>
          <a:xfrm>
            <a:off x="6000105" y="3393374"/>
            <a:ext cx="5504507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Client:</a:t>
            </a:r>
            <a:endParaRPr lang="en-US" b="1" smtClean="0"/>
          </a:p>
          <a:p>
            <a:r>
              <a:rPr lang="en-US" smtClean="0"/>
              <a:t>   </a:t>
            </a:r>
            <a:r>
              <a:rPr lang="en-US" smtClean="0"/>
              <a:t>- Profile</a:t>
            </a:r>
            <a:r>
              <a:rPr lang="en-US" smtClean="0"/>
              <a:t>, Product-Details, </a:t>
            </a:r>
            <a:r>
              <a:rPr lang="en-US" smtClean="0"/>
              <a:t>Review.</a:t>
            </a:r>
            <a:endParaRPr lang="en-US" smtClean="0"/>
          </a:p>
          <a:p>
            <a:br>
              <a:rPr lang="en-US" smtClean="0"/>
            </a:br>
            <a:r>
              <a:rPr lang="en-US" b="1" smtClean="0"/>
              <a:t>Admin:</a:t>
            </a:r>
            <a:endParaRPr lang="en-US" b="1" smtClean="0"/>
          </a:p>
          <a:p>
            <a:r>
              <a:rPr lang="en-US" smtClean="0"/>
              <a:t>   </a:t>
            </a:r>
            <a:r>
              <a:rPr lang="en-US" smtClean="0"/>
              <a:t>- CRUD </a:t>
            </a:r>
            <a:r>
              <a:rPr lang="en-US" smtClean="0"/>
              <a:t>Customer.</a:t>
            </a:r>
            <a:endParaRPr lang="en-US" smtClean="0"/>
          </a:p>
          <a:p>
            <a:r>
              <a:rPr lang="en-US" smtClean="0"/>
              <a:t>   </a:t>
            </a:r>
            <a:r>
              <a:rPr lang="en-US" smtClean="0"/>
              <a:t>- RUD  </a:t>
            </a:r>
            <a:r>
              <a:rPr lang="en-US" smtClean="0"/>
              <a:t>Order.</a:t>
            </a:r>
            <a:endParaRPr lang="en-US" smtClean="0"/>
          </a:p>
          <a:p>
            <a:r>
              <a:rPr lang="en-US" smtClean="0"/>
              <a:t>   </a:t>
            </a:r>
            <a:r>
              <a:rPr lang="en-US" smtClean="0"/>
              <a:t>- RUD </a:t>
            </a:r>
            <a:r>
              <a:rPr lang="en-US" smtClean="0"/>
              <a:t>Comment.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049" y="3005750"/>
            <a:ext cx="2747533" cy="2806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					www.TinyHub.com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84" y="87848"/>
            <a:ext cx="1968010" cy="1817152"/>
          </a:xfrm>
        </p:spPr>
      </p:pic>
      <p:sp>
        <p:nvSpPr>
          <p:cNvPr id="8" name="TextBox 7"/>
          <p:cNvSpPr txBox="1"/>
          <p:nvPr/>
        </p:nvSpPr>
        <p:spPr>
          <a:xfrm>
            <a:off x="4742094" y="3105338"/>
            <a:ext cx="73876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smtClean="0"/>
              <a:t>Begin</a:t>
            </a:r>
            <a:r>
              <a:rPr lang="en-US" smtClean="0"/>
              <a:t>:  			</a:t>
            </a:r>
            <a:r>
              <a:rPr lang="en-US" b="1" smtClean="0"/>
              <a:t>03-June-2020</a:t>
            </a:r>
            <a:endParaRPr lang="en-US" b="1" smtClean="0"/>
          </a:p>
          <a:p>
            <a:pPr>
              <a:lnSpc>
                <a:spcPct val="200000"/>
              </a:lnSpc>
            </a:pPr>
            <a:r>
              <a:rPr lang="en-US" smtClean="0"/>
              <a:t>~~~~~~~~~~~~~~~~~~~~~~~</a:t>
            </a:r>
            <a:endParaRPr lang="en-US" smtClean="0"/>
          </a:p>
          <a:p>
            <a:r>
              <a:rPr lang="en-US" smtClean="0"/>
              <a:t>~~~~~~~~~~~~~~~~~~~~~~~</a:t>
            </a:r>
            <a:endParaRPr lang="en-US" smtClean="0"/>
          </a:p>
          <a:p>
            <a:endParaRPr lang="en-US"/>
          </a:p>
          <a:p>
            <a:r>
              <a:rPr lang="en-US" b="1" smtClean="0"/>
              <a:t>Finish</a:t>
            </a:r>
            <a:r>
              <a:rPr lang="en-US" smtClean="0"/>
              <a:t>:			</a:t>
            </a:r>
            <a:r>
              <a:rPr lang="en-US" b="1" smtClean="0"/>
              <a:t>17-July-2020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					www.TinyHub.com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84" y="87848"/>
            <a:ext cx="1968010" cy="1817152"/>
          </a:xfrm>
        </p:spPr>
      </p:pic>
      <p:sp>
        <p:nvSpPr>
          <p:cNvPr id="8" name="TextBox 7"/>
          <p:cNvSpPr txBox="1"/>
          <p:nvPr/>
        </p:nvSpPr>
        <p:spPr>
          <a:xfrm>
            <a:off x="2774084" y="1982708"/>
            <a:ext cx="8011417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Upside:</a:t>
            </a:r>
            <a:endParaRPr lang="en-US" sz="3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b="1" smtClean="0"/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1) Used basic function of Laravel.</a:t>
            </a:r>
            <a:b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2) Full options for client, admin too.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3) Good UX/UI.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4) Input has been validated carefully.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5) Can release now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1029</Words>
  <Application>WPS Presentation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Wisp</vt:lpstr>
      <vt:lpstr>Project 2: 		TinyHub</vt:lpstr>
      <vt:lpstr>					--Our World--</vt:lpstr>
      <vt:lpstr>	TinyHub – Ecommerce Website </vt:lpstr>
      <vt:lpstr>www.TinyHub.com</vt:lpstr>
      <vt:lpstr>						www.TinyHub.com</vt:lpstr>
      <vt:lpstr>						www.TinyHub.com</vt:lpstr>
      <vt:lpstr>						www.TinyHub.com</vt:lpstr>
      <vt:lpstr>						www.TinyHub.com</vt:lpstr>
      <vt:lpstr>						www.TinyHub.com</vt:lpstr>
      <vt:lpstr>						www.TinyHub.com</vt:lpstr>
      <vt:lpstr>						www.TinyHub.com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  TinyHub</dc:title>
  <dc:creator>Admin</dc:creator>
  <cp:lastModifiedBy>Admin</cp:lastModifiedBy>
  <cp:revision>21</cp:revision>
  <dcterms:created xsi:type="dcterms:W3CDTF">2020-07-04T05:49:00Z</dcterms:created>
  <dcterms:modified xsi:type="dcterms:W3CDTF">2020-07-06T02:38:11Z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