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8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4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6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2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8999E-A326-83AC-74D2-6DEE7E14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67" y="3164174"/>
            <a:ext cx="1062333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vantages et les inconvénients du </a:t>
            </a:r>
            <a:br>
              <a:rPr lang="en-US" sz="4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Web Statique et Web Dynamique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BFCC-272E-14CA-5BF0-87C4BB6ED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94" y="4491478"/>
            <a:ext cx="3245541" cy="1794038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BURLOT</a:t>
            </a:r>
            <a:br>
              <a:rPr lang="en-US" sz="28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CURRAL</a:t>
            </a:r>
            <a:br>
              <a:rPr lang="en-US" sz="28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GALMIER</a:t>
            </a:r>
            <a:br>
              <a:rPr lang="en-US" sz="28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GAUD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1BC-19DF-D074-897C-8135336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750" y="1453068"/>
            <a:ext cx="3623572" cy="832932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</a:rPr>
              <a:t>Web statique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0E58-8DA4-2EE4-C242-447F8979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51" y="2286000"/>
            <a:ext cx="3573876" cy="26338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Le type de site Web le plus élémentaire, sans codage ni base de données personnalisés</a:t>
            </a:r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D54512-689E-EDC0-ECC8-1FB5FE720869}"/>
              </a:ext>
            </a:extLst>
          </p:cNvPr>
          <p:cNvSpPr txBox="1">
            <a:spLocks/>
          </p:cNvSpPr>
          <p:nvPr/>
        </p:nvSpPr>
        <p:spPr>
          <a:xfrm>
            <a:off x="6732861" y="1453068"/>
            <a:ext cx="4339190" cy="832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Web dynamique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DDB00-D5F8-2BF2-DE33-3A2BC27EC286}"/>
              </a:ext>
            </a:extLst>
          </p:cNvPr>
          <p:cNvSpPr txBox="1">
            <a:spLocks/>
          </p:cNvSpPr>
          <p:nvPr/>
        </p:nvSpPr>
        <p:spPr>
          <a:xfrm>
            <a:off x="6792497" y="2276061"/>
            <a:ext cx="4013752" cy="276639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Peut afficher des contenus différents à partir du même code source.</a:t>
            </a:r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3FD5F-1413-13CD-9D99-63D48EDC7032}"/>
              </a:ext>
            </a:extLst>
          </p:cNvPr>
          <p:cNvCxnSpPr/>
          <p:nvPr/>
        </p:nvCxnSpPr>
        <p:spPr>
          <a:xfrm>
            <a:off x="5799483" y="993913"/>
            <a:ext cx="39756" cy="42042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7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1BC-19DF-D074-897C-8135336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65" y="1"/>
            <a:ext cx="12246665" cy="90943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Web Statique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0E58-8DA4-2EE4-C242-447F8979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64" y="1510748"/>
            <a:ext cx="5744819" cy="1649895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>
                <a:solidFill>
                  <a:schemeClr val="accent6">
                    <a:alpha val="60000"/>
                  </a:schemeClr>
                </a:solidFill>
              </a:rPr>
              <a:t>Demande peu de ressources de calculs du serveur, le client ne fait que lire les fichiers et ceux-ci ne sont pas générés,</a:t>
            </a:r>
          </a:p>
          <a:p>
            <a:r>
              <a:rPr lang="fr-FR" sz="1800" dirty="0">
                <a:solidFill>
                  <a:schemeClr val="accent6">
                    <a:alpha val="60000"/>
                  </a:schemeClr>
                </a:solidFill>
              </a:rPr>
              <a:t>Temps de chargement beaucoup plus rapide,</a:t>
            </a:r>
          </a:p>
          <a:p>
            <a:pPr algn="just"/>
            <a:r>
              <a:rPr lang="fr-FR" sz="1800" dirty="0">
                <a:solidFill>
                  <a:schemeClr val="accent6">
                    <a:alpha val="60000"/>
                  </a:schemeClr>
                </a:solidFill>
              </a:rPr>
              <a:t>Pages plus facilement personnalisables pour un client,</a:t>
            </a:r>
          </a:p>
          <a:p>
            <a:endParaRPr lang="en-US" sz="1800" dirty="0">
              <a:solidFill>
                <a:schemeClr val="accent6">
                  <a:alpha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4C857F-C096-BD8B-4D61-BF0AD4636E14}"/>
              </a:ext>
            </a:extLst>
          </p:cNvPr>
          <p:cNvSpPr txBox="1">
            <a:spLocks/>
          </p:cNvSpPr>
          <p:nvPr/>
        </p:nvSpPr>
        <p:spPr>
          <a:xfrm>
            <a:off x="511864" y="906118"/>
            <a:ext cx="11680135" cy="6874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accent6"/>
                </a:solidFill>
              </a:rPr>
              <a:t>Avantages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1FE98-765B-C967-0F7A-ADC694384EE4}"/>
              </a:ext>
            </a:extLst>
          </p:cNvPr>
          <p:cNvSpPr txBox="1">
            <a:spLocks/>
          </p:cNvSpPr>
          <p:nvPr/>
        </p:nvSpPr>
        <p:spPr>
          <a:xfrm>
            <a:off x="511864" y="3795092"/>
            <a:ext cx="11335578" cy="1649895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Affiche le même contenu à chaque visite,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Ne peux pas prendre en charges une base de donnée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Difficile à modifier car implémenté manuellement.</a:t>
            </a:r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A07C77-D79A-55E5-F77B-D152EC1408B4}"/>
              </a:ext>
            </a:extLst>
          </p:cNvPr>
          <p:cNvSpPr txBox="1">
            <a:spLocks/>
          </p:cNvSpPr>
          <p:nvPr/>
        </p:nvSpPr>
        <p:spPr>
          <a:xfrm>
            <a:off x="511864" y="3160639"/>
            <a:ext cx="11680135" cy="6046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accent6"/>
                </a:solidFill>
              </a:rPr>
              <a:t>Inconvénients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47A17-50CC-1D34-7007-F177A8F18EE8}"/>
              </a:ext>
            </a:extLst>
          </p:cNvPr>
          <p:cNvSpPr txBox="1">
            <a:spLocks/>
          </p:cNvSpPr>
          <p:nvPr/>
        </p:nvSpPr>
        <p:spPr>
          <a:xfrm>
            <a:off x="6216926" y="1510747"/>
            <a:ext cx="5596560" cy="1649895"/>
          </a:xfrm>
          <a:prstGeom prst="rect">
            <a:avLst/>
          </a:prstGeom>
        </p:spPr>
        <p:txBody>
          <a:bodyPr vert="horz" wrap="square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Maintenance facile et peu couteuse en ressources,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Ne demande pas une gestion complexe de la relation Client-serveur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Très simple à élaborer</a:t>
            </a: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1BC-19DF-D074-897C-8135336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65" y="1"/>
            <a:ext cx="12246665" cy="90943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Web dynamique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0E58-8DA4-2EE4-C242-447F8979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64" y="1510748"/>
            <a:ext cx="5744819" cy="1649895"/>
          </a:xfrm>
        </p:spPr>
        <p:txBody>
          <a:bodyPr>
            <a:normAutofit fontScale="47500" lnSpcReduction="20000"/>
          </a:bodyPr>
          <a:lstStyle/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Beaucoup plus pertinent pour créer une base de donnée,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Transformation instantanée,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Interaction avec l’utilisateur beaucoup plus approfondie,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Framework existent pour créer rapidement ce genre de structure,</a:t>
            </a:r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4C857F-C096-BD8B-4D61-BF0AD4636E14}"/>
              </a:ext>
            </a:extLst>
          </p:cNvPr>
          <p:cNvSpPr txBox="1">
            <a:spLocks/>
          </p:cNvSpPr>
          <p:nvPr/>
        </p:nvSpPr>
        <p:spPr>
          <a:xfrm>
            <a:off x="511864" y="988943"/>
            <a:ext cx="11680135" cy="6046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accent6"/>
                </a:solidFill>
              </a:rPr>
              <a:t>Avantages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1FE98-765B-C967-0F7A-ADC694384EE4}"/>
              </a:ext>
            </a:extLst>
          </p:cNvPr>
          <p:cNvSpPr txBox="1">
            <a:spLocks/>
          </p:cNvSpPr>
          <p:nvPr/>
        </p:nvSpPr>
        <p:spPr>
          <a:xfrm>
            <a:off x="511864" y="3795092"/>
            <a:ext cx="11335578" cy="1649895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Gourmand en puissance de calcul,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Moins rapide pour délivrer le contenu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Maintenance plus compliquée.</a:t>
            </a:r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fr-FR" sz="3200" dirty="0">
              <a:solidFill>
                <a:schemeClr val="accent6">
                  <a:alpha val="60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alpha val="6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A07C77-D79A-55E5-F77B-D152EC1408B4}"/>
              </a:ext>
            </a:extLst>
          </p:cNvPr>
          <p:cNvSpPr txBox="1">
            <a:spLocks/>
          </p:cNvSpPr>
          <p:nvPr/>
        </p:nvSpPr>
        <p:spPr>
          <a:xfrm>
            <a:off x="511864" y="3160639"/>
            <a:ext cx="11680135" cy="6046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accent6"/>
                </a:solidFill>
              </a:rPr>
              <a:t>Inconvénients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47A17-50CC-1D34-7007-F177A8F18EE8}"/>
              </a:ext>
            </a:extLst>
          </p:cNvPr>
          <p:cNvSpPr txBox="1">
            <a:spLocks/>
          </p:cNvSpPr>
          <p:nvPr/>
        </p:nvSpPr>
        <p:spPr>
          <a:xfrm>
            <a:off x="6068667" y="1510747"/>
            <a:ext cx="5744819" cy="1649895"/>
          </a:xfrm>
          <a:prstGeom prst="rect">
            <a:avLst/>
          </a:prstGeom>
        </p:spPr>
        <p:txBody>
          <a:bodyPr vert="horz" wrap="square" lIns="0" tIns="0" rIns="0" bIns="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Offre plus de fonctionnalités possibles,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Plus robustes au changements d’information,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Possibilité d’implémenter des pattern de conception,</a:t>
            </a:r>
          </a:p>
          <a:p>
            <a:r>
              <a:rPr lang="fr-FR" sz="3200" dirty="0">
                <a:solidFill>
                  <a:schemeClr val="accent6">
                    <a:alpha val="60000"/>
                  </a:schemeClr>
                </a:solidFill>
              </a:rPr>
              <a:t>Framework existent pour créer rapidement ce genre de structure.</a:t>
            </a:r>
          </a:p>
        </p:txBody>
      </p:sp>
    </p:spTree>
    <p:extLst>
      <p:ext uri="{BB962C8B-B14F-4D97-AF65-F5344CB8AC3E}">
        <p14:creationId xmlns:p14="http://schemas.microsoft.com/office/powerpoint/2010/main" val="15609312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Sitka Heading</vt:lpstr>
      <vt:lpstr>Source Sans Pro</vt:lpstr>
      <vt:lpstr>3DFloatVTI</vt:lpstr>
      <vt:lpstr>Avantages et les inconvénients du  Web Statique et Web Dynamique</vt:lpstr>
      <vt:lpstr>Web statique</vt:lpstr>
      <vt:lpstr>Web Statique</vt:lpstr>
      <vt:lpstr>Web dynamique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Avantages et les inconvénients du  Web Statique et Web Dynamique</dc:title>
  <dc:creator>Romain Gaud</dc:creator>
  <cp:lastModifiedBy>Romain Gaud</cp:lastModifiedBy>
  <cp:revision>1</cp:revision>
  <dcterms:created xsi:type="dcterms:W3CDTF">2022-05-08T13:45:28Z</dcterms:created>
  <dcterms:modified xsi:type="dcterms:W3CDTF">2022-05-08T14:28:50Z</dcterms:modified>
</cp:coreProperties>
</file>